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1" r:id="rId2"/>
    <p:sldId id="303" r:id="rId3"/>
    <p:sldId id="314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15" r:id="rId17"/>
    <p:sldId id="328" r:id="rId18"/>
    <p:sldId id="329" r:id="rId19"/>
    <p:sldId id="330" r:id="rId20"/>
    <p:sldId id="331" r:id="rId21"/>
    <p:sldId id="332" r:id="rId22"/>
    <p:sldId id="333" r:id="rId23"/>
    <p:sldId id="335" r:id="rId24"/>
    <p:sldId id="336" r:id="rId25"/>
    <p:sldId id="337" r:id="rId26"/>
    <p:sldId id="338" r:id="rId27"/>
    <p:sldId id="304" r:id="rId28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7A800"/>
    <a:srgbClr val="B1063A"/>
    <a:srgbClr val="C00000"/>
    <a:srgbClr val="DCDCDC"/>
    <a:srgbClr val="A5A5A5"/>
    <a:srgbClr val="323232"/>
    <a:srgbClr val="FFFFFF"/>
    <a:srgbClr val="B4B4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6"/>
    <p:restoredTop sz="92019"/>
  </p:normalViewPr>
  <p:slideViewPr>
    <p:cSldViewPr snapToObjects="1" showGuides="1">
      <p:cViewPr varScale="1">
        <p:scale>
          <a:sx n="143" d="100"/>
          <a:sy n="143" d="100"/>
        </p:scale>
        <p:origin x="208" y="40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11/19/23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085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505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18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8 – </a:t>
            </a:r>
            <a:br>
              <a:rPr lang="de-DE" sz="800" noProof="0" dirty="0"/>
            </a:br>
            <a:r>
              <a:rPr lang="de-DE" sz="800" noProof="0" dirty="0"/>
              <a:t>Explorative Datenanalyse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Explorative Datenanalyse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(Quantil)</a:t>
                </a:r>
                <a:r>
                  <a:rPr lang="de-DE" dirty="0"/>
                  <a:t>. Für eine Sequenz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ein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r>
                  <a:rPr lang="de-DE" dirty="0"/>
                  <a:t> bezeichnen wir die Beobachtung an der Position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dirty="0"/>
                  <a:t> nach Sortieren der Werte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als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-Quantil.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(Median)</a:t>
                </a:r>
                <a:r>
                  <a:rPr lang="de-DE" dirty="0"/>
                  <a:t>. Für eine Sequenz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bezeichnen wir das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-Quantil als Median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(Median und Quantil)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=(1, 2, 3, 4, 5)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dirty="0"/>
                  <a:t>Der Median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de-DE" sz="1200" dirty="0"/>
                  <a:t> von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de-DE" sz="1200" dirty="0"/>
                  <a:t>-Quantil von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de-DE" sz="1200" dirty="0"/>
                  <a:t>-Quantil von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FE292E-4713-1ABF-E6E9-606C5BB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Quantile und Median</a:t>
            </a:r>
          </a:p>
        </p:txBody>
      </p:sp>
    </p:spTree>
    <p:extLst>
      <p:ext uri="{BB962C8B-B14F-4D97-AF65-F5344CB8AC3E}">
        <p14:creationId xmlns:p14="http://schemas.microsoft.com/office/powerpoint/2010/main" val="1544382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(Quantile)</a:t>
                </a:r>
              </a:p>
              <a:p>
                <a:pPr lvl="1"/>
                <a:r>
                  <a:rPr lang="de-DE" sz="1200" dirty="0"/>
                  <a:t>Es existieren verschiedene Definitionen des Quantils, z. B. als arithmetisches Mittel zwischen dem größten Wert der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sz="1200" dirty="0"/>
                  <a:t> kleinsten Werte und dem kleinsten Wert der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1200" dirty="0"/>
                  <a:t> größten Werte.</a:t>
                </a:r>
              </a:p>
              <a:p>
                <a:pPr lvl="1"/>
                <a:r>
                  <a:rPr lang="de-DE" sz="1200" dirty="0"/>
                  <a:t>Die von uns verwendete Definition wird auch Untermedian genannt.</a:t>
                </a:r>
              </a:p>
              <a:p>
                <a:pPr lvl="1"/>
                <a:r>
                  <a:rPr lang="de-DE" sz="1200" dirty="0"/>
                  <a:t>Während der Mittelwert </a:t>
                </a:r>
                <a:r>
                  <a:rPr lang="de-DE" sz="1200" b="1" dirty="0"/>
                  <a:t>ausreißeranfällig</a:t>
                </a:r>
                <a:r>
                  <a:rPr lang="de-DE" sz="1200" dirty="0"/>
                  <a:t> ist, sind Quantile </a:t>
                </a:r>
                <a:r>
                  <a:rPr lang="de-DE" sz="1200" b="1" dirty="0"/>
                  <a:t>robust</a:t>
                </a:r>
                <a:r>
                  <a:rPr lang="de-DE" sz="1200" dirty="0"/>
                  <a:t>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(Robustheit des Medians)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1, 2, 3, 4, 5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1, 2, 3, 4, 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Für die Mittelwerte der Stichproben gilt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  <m:r>
                      <a:rPr lang="de-DE" sz="12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bar>
                    <m:r>
                      <a:rPr lang="de-DE" sz="1200" i="1"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Der Median für beide Stichproben hingegen ist unverändert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Der Ausreißer in </a:t>
                </a: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de-DE" sz="1200" dirty="0"/>
                  <a:t> hat demnach starken Einfluss auf den Mittelwert, jedoch kaum (bzw. hier keinen) Einfluss auf den Median.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FE292E-4713-1ABF-E6E9-606C5BB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Quantile und Median</a:t>
            </a:r>
          </a:p>
        </p:txBody>
      </p:sp>
    </p:spTree>
    <p:extLst>
      <p:ext uri="{BB962C8B-B14F-4D97-AF65-F5344CB8AC3E}">
        <p14:creationId xmlns:p14="http://schemas.microsoft.com/office/powerpoint/2010/main" val="2784399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437427-4138-063C-F4C2-5291492639F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Median Absolute Deviation</a:t>
                </a:r>
                <a:r>
                  <a:rPr lang="de-DE" b="1" dirty="0">
                    <a:solidFill>
                      <a:schemeClr val="accent1"/>
                    </a:solidFill>
                  </a:rPr>
                  <a:t> – MAD)</a:t>
                </a:r>
                <a:r>
                  <a:rPr lang="de-DE" dirty="0"/>
                  <a:t>. Für eine Sequenz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die </a:t>
                </a:r>
                <a:r>
                  <a:rPr lang="en-US" i="1" dirty="0"/>
                  <a:t>median absolute deviation</a:t>
                </a:r>
                <a:r>
                  <a:rPr lang="de-DE" dirty="0"/>
                  <a:t> (MAD)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MAD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median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en-US" b="1" i="1" dirty="0">
                    <a:solidFill>
                      <a:schemeClr val="accent4"/>
                    </a:solidFill>
                  </a:rPr>
                  <a:t>Median Absolute Deviation</a:t>
                </a:r>
                <a:r>
                  <a:rPr lang="de-DE" b="1" dirty="0">
                    <a:solidFill>
                      <a:schemeClr val="accent4"/>
                    </a:solidFill>
                  </a:rPr>
                  <a:t>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=(1, 2, 3, 4, 5)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dirty="0"/>
                  <a:t>Der Median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de-DE" sz="1200" dirty="0"/>
                  <a:t> von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Die absoluten Abweichungen zum Median betragen (2, 1, 0, 1, 2).</a:t>
                </a:r>
              </a:p>
              <a:p>
                <a:pPr lvl="1"/>
                <a:r>
                  <a:rPr lang="de-DE" sz="1200" dirty="0"/>
                  <a:t>Folglich gilt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200">
                        <a:latin typeface="Cambria Math" panose="02040503050406030204" pitchFamily="18" charset="0"/>
                      </a:rPr>
                      <m:t>MAD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Median Absolute Deviation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Der MAD gilt ebenso wie der Median als besonders robustes Maß einer Stichprobe.</a:t>
                </a:r>
              </a:p>
              <a:p>
                <a:pPr lvl="1"/>
                <a:r>
                  <a:rPr lang="de-DE" sz="1200" dirty="0"/>
                  <a:t>Es gibt andere Definitionen für „MAD“, welche stattdessen den Mittelwert (Mean) nutzen – hier besteht Verwechslungsgefahr!</a:t>
                </a:r>
                <a:endParaRPr lang="de-DE" sz="1200" b="1" dirty="0">
                  <a:solidFill>
                    <a:schemeClr val="accent2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4437427-4138-063C-F4C2-529149263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FFB1A3B-1790-B82B-0B39-C6D58084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</a:t>
            </a:r>
            <a:r>
              <a:rPr lang="en-US" i="1" dirty="0"/>
              <a:t>Median Absolute Deviation</a:t>
            </a:r>
          </a:p>
        </p:txBody>
      </p:sp>
    </p:spTree>
    <p:extLst>
      <p:ext uri="{BB962C8B-B14F-4D97-AF65-F5344CB8AC3E}">
        <p14:creationId xmlns:p14="http://schemas.microsoft.com/office/powerpoint/2010/main" val="2548204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830F89-C424-1F6C-394F-E0BD0B15BF3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(Empirische Varianz und Standardabweichung)</a:t>
                </a:r>
                <a:r>
                  <a:rPr lang="de-DE" dirty="0"/>
                  <a:t>. Für eine Sequenz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heißt 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empirische Varianz von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, und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rad>
                  </m:oMath>
                </a14:m>
                <a:r>
                  <a:rPr lang="de-DE" dirty="0"/>
                  <a:t> die empirische Standardabweichung von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(Empirische Kovarianz und Korrelation)</a:t>
                </a:r>
                <a:r>
                  <a:rPr lang="de-DE" dirty="0"/>
                  <a:t>. Für die Sequenzen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heißt 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ba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empirische Kovarianz von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de-DE" dirty="0"/>
                  <a:t>. Die empirische Korrelation ergibt sich als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>
                          <a:latin typeface="Cambria Math" panose="02040503050406030204" pitchFamily="18" charset="0"/>
                        </a:rPr>
                        <m:t>Corr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830F89-C424-1F6C-394F-E0BD0B15B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5319" b="-85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F61BC74-0526-FABF-01F6-AD947FC0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Empirische Varianz, Kovarianz und Korrelation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6736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60DA86E-29EB-3DF5-C8BC-47473738A07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(Empirische Korrelation)</a:t>
                </a:r>
                <a:r>
                  <a:rPr lang="de-DE" dirty="0"/>
                  <a:t>. Wir betrachten die Neupreise und Reichweiten einer zufälligen Stichprobe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e-DE" dirty="0"/>
                  <a:t> Neuwagen: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sz="1200" dirty="0"/>
                  <a:t>Es gilt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72+42+40+50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51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ba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570+440+560+530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=525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21⋅45+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−85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⋅35+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=330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Es gilt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=161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85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2625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Corr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330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161⋅2625</m:t>
                              </m:r>
                            </m:e>
                          </m:rad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≈0.5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60DA86E-29EB-3DF5-C8BC-47473738A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  <a:blipFill>
                <a:blip r:embed="rId2"/>
                <a:stretch>
                  <a:fillRect t="-356" b="-10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0289B1-CA6C-8C65-9C0B-EF3DBFA8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Empirische Varianz, Kovarianz und Korrelation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6BA60F9-7D8C-A263-2810-5F99BBA96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764442"/>
                  </p:ext>
                </p:extLst>
              </p:nvPr>
            </p:nvGraphicFramePr>
            <p:xfrm>
              <a:off x="934883" y="1743423"/>
              <a:ext cx="5724836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315618769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235311398"/>
                        </a:ext>
                      </a:extLst>
                    </a:gridCol>
                    <a:gridCol w="756284">
                      <a:extLst>
                        <a:ext uri="{9D8B030D-6E8A-4147-A177-3AD203B41FA5}">
                          <a16:colId xmlns:a16="http://schemas.microsoft.com/office/drawing/2014/main" val="19720380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Neupreis in </a:t>
                          </a:r>
                          <a14:m>
                            <m:oMath xmlns:m="http://schemas.openxmlformats.org/officeDocument/2006/math">
                              <m:r>
                                <a:rPr lang="de-DE" sz="1100" i="1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de-DE" sz="1100" b="1" i="1" dirty="0" smtClean="0">
                                  <a:latin typeface="Cambria Math" panose="02040503050406030204" pitchFamily="18" charset="0"/>
                                </a:rPr>
                                <m:t> €</m:t>
                              </m:r>
                            </m:oMath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Reichweite in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sz="1100" b="1" i="0" smtClean="0"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</m:oMath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bar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bar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72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=570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de-DE" sz="11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=440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=560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=530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6">
                <a:extLst>
                  <a:ext uri="{FF2B5EF4-FFF2-40B4-BE49-F238E27FC236}">
                    <a16:creationId xmlns:a16="http://schemas.microsoft.com/office/drawing/2014/main" id="{C6BA60F9-7D8C-A263-2810-5F99BBA96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764442"/>
                  </p:ext>
                </p:extLst>
              </p:nvPr>
            </p:nvGraphicFramePr>
            <p:xfrm>
              <a:off x="934883" y="1743423"/>
              <a:ext cx="5724836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315618769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235311398"/>
                        </a:ext>
                      </a:extLst>
                    </a:gridCol>
                    <a:gridCol w="756284">
                      <a:extLst>
                        <a:ext uri="{9D8B030D-6E8A-4147-A177-3AD203B41FA5}">
                          <a16:colId xmlns:a16="http://schemas.microsoft.com/office/drawing/2014/main" val="197203809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770" t="-4762" r="-200885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1111" t="-4762" r="-110185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589474" t="-4762" r="-108772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655000" t="-4762" r="-3333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770" t="-110000" r="-200885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1111" t="-110000" r="-110185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770" t="-200000" r="-200885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1111" t="-200000" r="-110185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770" t="-315000" r="-20088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1111" t="-315000" r="-11018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770" t="-395238" r="-20088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11111" t="-395238" r="-11018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6">
                <a:extLst>
                  <a:ext uri="{FF2B5EF4-FFF2-40B4-BE49-F238E27FC236}">
                    <a16:creationId xmlns:a16="http://schemas.microsoft.com/office/drawing/2014/main" id="{FB9CAED9-97D2-7C87-2D8C-1CCB35273C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837532"/>
                  </p:ext>
                </p:extLst>
              </p:nvPr>
            </p:nvGraphicFramePr>
            <p:xfrm>
              <a:off x="934883" y="1743423"/>
              <a:ext cx="5724836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315618769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235311398"/>
                        </a:ext>
                      </a:extLst>
                    </a:gridCol>
                    <a:gridCol w="756284">
                      <a:extLst>
                        <a:ext uri="{9D8B030D-6E8A-4147-A177-3AD203B41FA5}">
                          <a16:colId xmlns:a16="http://schemas.microsoft.com/office/drawing/2014/main" val="197203809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Neupreis in </a:t>
                          </a:r>
                          <a14:m>
                            <m:oMath xmlns:m="http://schemas.openxmlformats.org/officeDocument/2006/math">
                              <m:r>
                                <a:rPr lang="de-DE" sz="1100" i="1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de-DE" sz="1100" b="1" i="1" dirty="0" smtClean="0">
                                  <a:latin typeface="Cambria Math" panose="02040503050406030204" pitchFamily="18" charset="0"/>
                                </a:rPr>
                                <m:t> €</m:t>
                              </m:r>
                            </m:oMath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Reichweite in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de-DE" sz="1100" b="1" i="0" smtClean="0">
                                  <a:latin typeface="Cambria Math" panose="02040503050406030204" pitchFamily="18" charset="0"/>
                                </a:rPr>
                                <m:t>km</m:t>
                              </m:r>
                            </m:oMath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bar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de-DE" sz="11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bar>
                                <m:r>
                                  <a:rPr lang="de-DE" sz="11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72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=570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de-DE" sz="11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=440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oMath>
                            </m:oMathPara>
                          </a14:m>
                          <a:endParaRPr lang="de-DE" sz="11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−85</m:t>
                                </m:r>
                              </m:oMath>
                            </m:oMathPara>
                          </a14:m>
                          <a:endParaRPr lang="de-DE" sz="11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=560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=530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6">
                <a:extLst>
                  <a:ext uri="{FF2B5EF4-FFF2-40B4-BE49-F238E27FC236}">
                    <a16:creationId xmlns:a16="http://schemas.microsoft.com/office/drawing/2014/main" id="{FB9CAED9-97D2-7C87-2D8C-1CCB35273C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2837532"/>
                  </p:ext>
                </p:extLst>
              </p:nvPr>
            </p:nvGraphicFramePr>
            <p:xfrm>
              <a:off x="934883" y="1743423"/>
              <a:ext cx="5724836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  <a:gridCol w="1368152">
                      <a:extLst>
                        <a:ext uri="{9D8B030D-6E8A-4147-A177-3AD203B41FA5}">
                          <a16:colId xmlns:a16="http://schemas.microsoft.com/office/drawing/2014/main" val="2315618769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235311398"/>
                        </a:ext>
                      </a:extLst>
                    </a:gridCol>
                    <a:gridCol w="756284">
                      <a:extLst>
                        <a:ext uri="{9D8B030D-6E8A-4147-A177-3AD203B41FA5}">
                          <a16:colId xmlns:a16="http://schemas.microsoft.com/office/drawing/2014/main" val="1972038090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1770" t="-4762" r="-200885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1111" t="-4762" r="-110185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9474" t="-4762" r="-108772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55000" t="-4762" r="-3333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1770" t="-110000" r="-200885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1111" t="-110000" r="-110185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9474" t="-110000" r="-10877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55000" t="-110000" r="-3333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1770" t="-200000" r="-200885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1111" t="-200000" r="-110185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9474" t="-200000" r="-108772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55000" t="-200000" r="-3333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1770" t="-315000" r="-20088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1111" t="-315000" r="-11018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9474" t="-315000" r="-10877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55000" t="-315000" r="-333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1770" t="-395238" r="-20088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11111" t="-395238" r="-11018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9474" t="-395238" r="-108772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55000" t="-395238" r="-3333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68662255-0A07-C474-75C3-34F7487B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0272" y="1689886"/>
            <a:ext cx="1894805" cy="12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725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F11A75B-7B58-19D0-02F4-1B597A0963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(Empirische Kenngrößen)</a:t>
                </a:r>
              </a:p>
              <a:p>
                <a:pPr lvl="1"/>
                <a:r>
                  <a:rPr lang="de-DE" sz="1200" dirty="0"/>
                  <a:t>Die neu eingeführten Kenngrößen können genutzt werden, um gezogene Stichproben aus einer Population mit einer unbekannten Verteilung zu beschreiben.</a:t>
                </a:r>
              </a:p>
              <a:p>
                <a:pPr lvl="1"/>
                <a:r>
                  <a:rPr lang="de-DE" sz="1200" dirty="0"/>
                  <a:t>Die Kenngrößen sind die äquivalenten Momente von ein- und mehr-dimensionalen Zufallsvariablen wenn die </a:t>
                </a:r>
                <a:r>
                  <a:rPr lang="de-DE" sz="1200" b="1" dirty="0"/>
                  <a:t>empirische Verteilung</a:t>
                </a:r>
                <a:r>
                  <a:rPr lang="de-DE" sz="1200" dirty="0"/>
                  <a:t> benutzt wird mit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Mithilfe dieser Kenngrößen können Rückschlüsse auf die tatsächliche Verteilung getroffen werden, z. B.</a:t>
                </a:r>
              </a:p>
              <a:p>
                <a:pPr lvl="2"/>
                <a:r>
                  <a:rPr lang="de-DE" sz="1200" dirty="0"/>
                  <a:t>Mittelwert, Median </a:t>
                </a:r>
                <a:r>
                  <a:rPr lang="de-DE" sz="1200" dirty="0">
                    <a:sym typeface="Wingdings" panose="05000000000000000000" pitchFamily="2" charset="2"/>
                  </a:rPr>
                  <a:t> Erwartungswert</a:t>
                </a:r>
              </a:p>
              <a:p>
                <a:pPr lvl="2"/>
                <a:r>
                  <a:rPr lang="de-DE" sz="1200" dirty="0">
                    <a:sym typeface="Wingdings" panose="05000000000000000000" pitchFamily="2" charset="2"/>
                  </a:rPr>
                  <a:t>Empirische Varianz  Varianz</a:t>
                </a:r>
              </a:p>
              <a:p>
                <a:pPr lvl="2"/>
                <a:r>
                  <a:rPr lang="de-DE" sz="1200" dirty="0">
                    <a:sym typeface="Wingdings" panose="05000000000000000000" pitchFamily="2" charset="2"/>
                  </a:rPr>
                  <a:t>Empirische Standardabweichung, MAD  Standardabweichung</a:t>
                </a:r>
              </a:p>
              <a:p>
                <a:pPr lvl="2"/>
                <a:r>
                  <a:rPr lang="de-DE" sz="1200" dirty="0">
                    <a:sym typeface="Wingdings" panose="05000000000000000000" pitchFamily="2" charset="2"/>
                  </a:rPr>
                  <a:t>Empirische Kovarianz  Kovarianz</a:t>
                </a:r>
              </a:p>
              <a:p>
                <a:pPr lvl="2"/>
                <a:r>
                  <a:rPr lang="de-DE" sz="1200" dirty="0">
                    <a:sym typeface="Wingdings" panose="05000000000000000000" pitchFamily="2" charset="2"/>
                  </a:rPr>
                  <a:t>Empirische Korrelation  Korrelation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F11A75B-7B58-19D0-02F4-1B597A0963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3FFDE32-B061-F6FF-DF69-C69EA72E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Empirische Kenngrößen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17607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Empirische Daten</a:t>
            </a:r>
          </a:p>
          <a:p>
            <a:r>
              <a:rPr lang="de-DE" b="1" dirty="0"/>
              <a:t>Visualisierung empirischer Daten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5768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CB22D9-2176-B1F4-F359-59C32E7B5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5149328" cy="3563938"/>
          </a:xfrm>
        </p:spPr>
        <p:txBody>
          <a:bodyPr/>
          <a:lstStyle/>
          <a:p>
            <a:r>
              <a:rPr lang="de-DE" b="1" dirty="0"/>
              <a:t>Problem</a:t>
            </a:r>
            <a:r>
              <a:rPr lang="de-DE" dirty="0"/>
              <a:t>: Wie können wir einen </a:t>
            </a:r>
            <a:r>
              <a:rPr lang="de-DE" b="1" dirty="0"/>
              <a:t>schnellen</a:t>
            </a:r>
            <a:r>
              <a:rPr lang="de-DE" dirty="0"/>
              <a:t> Überblick über charakteristische Eigenschaften der Stichprobe bekommen?</a:t>
            </a:r>
          </a:p>
          <a:p>
            <a:pPr lvl="1"/>
            <a:r>
              <a:rPr lang="de-DE" sz="1200" dirty="0"/>
              <a:t>Mittelwert</a:t>
            </a:r>
          </a:p>
          <a:p>
            <a:pPr lvl="1"/>
            <a:r>
              <a:rPr lang="de-DE" sz="1200" dirty="0"/>
              <a:t>Streuung</a:t>
            </a:r>
          </a:p>
          <a:p>
            <a:pPr lvl="1"/>
            <a:r>
              <a:rPr lang="de-DE" sz="1200" dirty="0"/>
              <a:t>Symmetrie oder Schiefe</a:t>
            </a:r>
          </a:p>
          <a:p>
            <a:pPr lvl="1"/>
            <a:r>
              <a:rPr lang="de-DE" sz="1200" dirty="0"/>
              <a:t>Ausreißer</a:t>
            </a:r>
          </a:p>
          <a:p>
            <a:pPr lvl="1"/>
            <a:r>
              <a:rPr lang="de-DE" sz="1200" dirty="0"/>
              <a:t>Verteilungsannahmen</a:t>
            </a:r>
            <a:endParaRPr lang="de-DE" dirty="0"/>
          </a:p>
          <a:p>
            <a:r>
              <a:rPr lang="de-DE" b="1" dirty="0"/>
              <a:t>Lösung</a:t>
            </a:r>
            <a:r>
              <a:rPr lang="de-DE" dirty="0"/>
              <a:t>: Mittels Visualisierung der Stichprobe („ein Bild sagt mehr als tausend Worte“)</a:t>
            </a:r>
            <a:endParaRPr lang="de-DE" b="1" dirty="0"/>
          </a:p>
          <a:p>
            <a:pPr lvl="1"/>
            <a:r>
              <a:rPr lang="de-DE" sz="1200" dirty="0"/>
              <a:t>Schnelle Qualitätskontrollen für automatisierte Verfahren</a:t>
            </a:r>
          </a:p>
          <a:p>
            <a:pPr lvl="1"/>
            <a:r>
              <a:rPr lang="de-DE" sz="1200" dirty="0"/>
              <a:t>Eigenschaften der Stichprobe an Endnutzer kommunizieren</a:t>
            </a:r>
          </a:p>
          <a:p>
            <a:r>
              <a:rPr lang="de-DE" dirty="0"/>
              <a:t>Während es sehr viele Visualisierungsarten gibt, werden wir nur eine Auswahl davon behandeln.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2FC7F-36EA-1FC5-510D-16864371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Stichprobenvisualisierung</a:t>
            </a:r>
          </a:p>
        </p:txBody>
      </p:sp>
      <p:graphicFrame>
        <p:nvGraphicFramePr>
          <p:cNvPr id="4" name="Tabelle 6">
            <a:extLst>
              <a:ext uri="{FF2B5EF4-FFF2-40B4-BE49-F238E27FC236}">
                <a16:creationId xmlns:a16="http://schemas.microsoft.com/office/drawing/2014/main" id="{CF37633F-6B74-FD01-54BC-20F4EA2CE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73753"/>
              </p:ext>
            </p:extLst>
          </p:nvPr>
        </p:nvGraphicFramePr>
        <p:xfrm>
          <a:off x="6300192" y="1241593"/>
          <a:ext cx="2160240" cy="201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2400050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595342088"/>
                    </a:ext>
                  </a:extLst>
                </a:gridCol>
              </a:tblGrid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Gehalt (in Tausend €)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67668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57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4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719355358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800" dirty="0">
                          <a:latin typeface="Neo Sans Pro" panose="020B0504030504040204" pitchFamily="34" charset="0"/>
                        </a:rPr>
                        <a:t>58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i="0" dirty="0"/>
                        <a:t>1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2174835312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59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3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458551448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60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5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434780362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61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8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2731143499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62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10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1430594728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63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0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1019123791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64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5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192658860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66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2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111401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67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3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900628679"/>
                  </a:ext>
                </a:extLst>
              </a:tr>
              <a:tr h="164507">
                <a:tc>
                  <a:txBody>
                    <a:bodyPr/>
                    <a:lstStyle/>
                    <a:p>
                      <a:pPr algn="ctr"/>
                      <a:r>
                        <a:rPr lang="de-DE" sz="800" dirty="0">
                          <a:latin typeface="Neo Sans Pro" panose="020B0504030504040204" pitchFamily="34" charset="0"/>
                        </a:rPr>
                        <a:t>70</a:t>
                      </a:r>
                    </a:p>
                  </a:txBody>
                  <a:tcPr marL="19440" marR="19440" marT="18000" marB="1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/>
                        <a:t>1</a:t>
                      </a:r>
                    </a:p>
                  </a:txBody>
                  <a:tcPr marL="19440" marR="19440" marT="18000" marB="18000"/>
                </a:tc>
                <a:extLst>
                  <a:ext uri="{0D108BD9-81ED-4DB2-BD59-A6C34878D82A}">
                    <a16:rowId xmlns:a16="http://schemas.microsoft.com/office/drawing/2014/main" val="1170913657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B0A8C73-4C26-0C3C-9086-9D4B42DBBC6F}"/>
              </a:ext>
            </a:extLst>
          </p:cNvPr>
          <p:cNvGrpSpPr/>
          <p:nvPr/>
        </p:nvGrpSpPr>
        <p:grpSpPr>
          <a:xfrm>
            <a:off x="6300192" y="3429340"/>
            <a:ext cx="2281436" cy="1520957"/>
            <a:chOff x="6300192" y="3429340"/>
            <a:chExt cx="2281436" cy="152095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1AA26EC-CF32-C669-1E8C-1987C357FFBF}"/>
                </a:ext>
              </a:extLst>
            </p:cNvPr>
            <p:cNvSpPr/>
            <p:nvPr/>
          </p:nvSpPr>
          <p:spPr>
            <a:xfrm>
              <a:off x="6300192" y="3429340"/>
              <a:ext cx="2281436" cy="1520957"/>
            </a:xfrm>
            <a:custGeom>
              <a:avLst/>
              <a:gdLst>
                <a:gd name="connsiteX0" fmla="*/ 0 w 2281436"/>
                <a:gd name="connsiteY0" fmla="*/ 1520957 h 1520957"/>
                <a:gd name="connsiteX1" fmla="*/ 2281436 w 2281436"/>
                <a:gd name="connsiteY1" fmla="*/ 1520957 h 1520957"/>
                <a:gd name="connsiteX2" fmla="*/ 2281436 w 2281436"/>
                <a:gd name="connsiteY2" fmla="*/ 0 h 1520957"/>
                <a:gd name="connsiteX3" fmla="*/ 0 w 2281436"/>
                <a:gd name="connsiteY3" fmla="*/ 0 h 152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436" h="1520957">
                  <a:moveTo>
                    <a:pt x="0" y="1520957"/>
                  </a:moveTo>
                  <a:lnTo>
                    <a:pt x="2281436" y="1520957"/>
                  </a:lnTo>
                  <a:lnTo>
                    <a:pt x="22814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2BDCC9-6208-2769-9CA1-C2A545C40EEE}"/>
                </a:ext>
              </a:extLst>
            </p:cNvPr>
            <p:cNvSpPr/>
            <p:nvPr/>
          </p:nvSpPr>
          <p:spPr>
            <a:xfrm>
              <a:off x="6625256" y="3474250"/>
              <a:ext cx="1911465" cy="1262789"/>
            </a:xfrm>
            <a:custGeom>
              <a:avLst/>
              <a:gdLst>
                <a:gd name="connsiteX0" fmla="*/ 0 w 1911465"/>
                <a:gd name="connsiteY0" fmla="*/ 1262790 h 1262789"/>
                <a:gd name="connsiteX1" fmla="*/ 1911465 w 1911465"/>
                <a:gd name="connsiteY1" fmla="*/ 1262790 h 1262789"/>
                <a:gd name="connsiteX2" fmla="*/ 1911465 w 1911465"/>
                <a:gd name="connsiteY2" fmla="*/ 0 h 1262789"/>
                <a:gd name="connsiteX3" fmla="*/ 0 w 1911465"/>
                <a:gd name="connsiteY3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465" h="1262789">
                  <a:moveTo>
                    <a:pt x="0" y="1262790"/>
                  </a:moveTo>
                  <a:lnTo>
                    <a:pt x="1911465" y="1262790"/>
                  </a:lnTo>
                  <a:lnTo>
                    <a:pt x="19114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42D62B-2008-11D3-C528-367D7B33CAE5}"/>
                </a:ext>
              </a:extLst>
            </p:cNvPr>
            <p:cNvSpPr/>
            <p:nvPr/>
          </p:nvSpPr>
          <p:spPr>
            <a:xfrm>
              <a:off x="6779700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BFB7679-D272-EA64-4FDC-2D5084B29223}"/>
                </a:ext>
              </a:extLst>
            </p:cNvPr>
            <p:cNvSpPr/>
            <p:nvPr/>
          </p:nvSpPr>
          <p:spPr>
            <a:xfrm>
              <a:off x="7149524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8ADBF13-4EBC-2894-9D96-12B0193A0E26}"/>
                </a:ext>
              </a:extLst>
            </p:cNvPr>
            <p:cNvSpPr/>
            <p:nvPr/>
          </p:nvSpPr>
          <p:spPr>
            <a:xfrm>
              <a:off x="7519353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2CE2015-F9F9-D557-8AFC-2EC1FBDC67CC}"/>
                </a:ext>
              </a:extLst>
            </p:cNvPr>
            <p:cNvSpPr/>
            <p:nvPr/>
          </p:nvSpPr>
          <p:spPr>
            <a:xfrm>
              <a:off x="7889174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1C25975-6371-9B91-9CBB-F3EC659CB347}"/>
                </a:ext>
              </a:extLst>
            </p:cNvPr>
            <p:cNvSpPr/>
            <p:nvPr/>
          </p:nvSpPr>
          <p:spPr>
            <a:xfrm>
              <a:off x="8258995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97420F-6DD7-F157-0547-76F8FFD63380}"/>
                </a:ext>
              </a:extLst>
            </p:cNvPr>
            <p:cNvSpPr/>
            <p:nvPr/>
          </p:nvSpPr>
          <p:spPr>
            <a:xfrm>
              <a:off x="6625256" y="4737039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3FAD585-2B00-9B1C-6DDF-4AF3C7B0456E}"/>
                </a:ext>
              </a:extLst>
            </p:cNvPr>
            <p:cNvSpPr/>
            <p:nvPr/>
          </p:nvSpPr>
          <p:spPr>
            <a:xfrm>
              <a:off x="6779700" y="4719073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278F465-9D18-700D-A392-4061E30F06F8}"/>
                </a:ext>
              </a:extLst>
            </p:cNvPr>
            <p:cNvSpPr/>
            <p:nvPr/>
          </p:nvSpPr>
          <p:spPr>
            <a:xfrm>
              <a:off x="7149524" y="4719073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D65A565-98E2-6B38-A33F-F3A233D777D9}"/>
                </a:ext>
              </a:extLst>
            </p:cNvPr>
            <p:cNvSpPr/>
            <p:nvPr/>
          </p:nvSpPr>
          <p:spPr>
            <a:xfrm>
              <a:off x="7519353" y="4719073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657E516-787D-DAEC-1F4F-C8EBCFF69D30}"/>
                </a:ext>
              </a:extLst>
            </p:cNvPr>
            <p:cNvSpPr/>
            <p:nvPr/>
          </p:nvSpPr>
          <p:spPr>
            <a:xfrm>
              <a:off x="7889174" y="4719073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1707325-E497-218B-FFF1-C2A6045E4837}"/>
                </a:ext>
              </a:extLst>
            </p:cNvPr>
            <p:cNvSpPr/>
            <p:nvPr/>
          </p:nvSpPr>
          <p:spPr>
            <a:xfrm>
              <a:off x="8258995" y="4719073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20E81A4-4290-3082-6337-670AD3800C55}"/>
                </a:ext>
              </a:extLst>
            </p:cNvPr>
            <p:cNvSpPr/>
            <p:nvPr/>
          </p:nvSpPr>
          <p:spPr>
            <a:xfrm>
              <a:off x="6735935" y="4769664"/>
              <a:ext cx="37198" cy="58604"/>
            </a:xfrm>
            <a:custGeom>
              <a:avLst/>
              <a:gdLst>
                <a:gd name="connsiteX0" fmla="*/ 2426 w 37198"/>
                <a:gd name="connsiteY0" fmla="*/ 0 h 58604"/>
                <a:gd name="connsiteX1" fmla="*/ 32963 w 37198"/>
                <a:gd name="connsiteY1" fmla="*/ 0 h 58604"/>
                <a:gd name="connsiteX2" fmla="*/ 32963 w 37198"/>
                <a:gd name="connsiteY2" fmla="*/ 6550 h 58604"/>
                <a:gd name="connsiteX3" fmla="*/ 9550 w 37198"/>
                <a:gd name="connsiteY3" fmla="*/ 6550 h 58604"/>
                <a:gd name="connsiteX4" fmla="*/ 9550 w 37198"/>
                <a:gd name="connsiteY4" fmla="*/ 20637 h 58604"/>
                <a:gd name="connsiteX5" fmla="*/ 12939 w 37198"/>
                <a:gd name="connsiteY5" fmla="*/ 19792 h 58604"/>
                <a:gd name="connsiteX6" fmla="*/ 16327 w 37198"/>
                <a:gd name="connsiteY6" fmla="*/ 19487 h 58604"/>
                <a:gd name="connsiteX7" fmla="*/ 31577 w 37198"/>
                <a:gd name="connsiteY7" fmla="*/ 24763 h 58604"/>
                <a:gd name="connsiteX8" fmla="*/ 37199 w 37198"/>
                <a:gd name="connsiteY8" fmla="*/ 39051 h 58604"/>
                <a:gd name="connsiteX9" fmla="*/ 31423 w 37198"/>
                <a:gd name="connsiteY9" fmla="*/ 53490 h 58604"/>
                <a:gd name="connsiteX10" fmla="*/ 15134 w 37198"/>
                <a:gd name="connsiteY10" fmla="*/ 58604 h 58604"/>
                <a:gd name="connsiteX11" fmla="*/ 7740 w 37198"/>
                <a:gd name="connsiteY11" fmla="*/ 57996 h 58604"/>
                <a:gd name="connsiteX12" fmla="*/ 0 w 37198"/>
                <a:gd name="connsiteY12" fmla="*/ 56142 h 58604"/>
                <a:gd name="connsiteX13" fmla="*/ 0 w 37198"/>
                <a:gd name="connsiteY13" fmla="*/ 48328 h 58604"/>
                <a:gd name="connsiteX14" fmla="*/ 7163 w 37198"/>
                <a:gd name="connsiteY14" fmla="*/ 51142 h 58604"/>
                <a:gd name="connsiteX15" fmla="*/ 14980 w 37198"/>
                <a:gd name="connsiteY15" fmla="*/ 52064 h 58604"/>
                <a:gd name="connsiteX16" fmla="*/ 25531 w 37198"/>
                <a:gd name="connsiteY16" fmla="*/ 48557 h 58604"/>
                <a:gd name="connsiteX17" fmla="*/ 29420 w 37198"/>
                <a:gd name="connsiteY17" fmla="*/ 39051 h 58604"/>
                <a:gd name="connsiteX18" fmla="*/ 25531 w 37198"/>
                <a:gd name="connsiteY18" fmla="*/ 29535 h 58604"/>
                <a:gd name="connsiteX19" fmla="*/ 14980 w 37198"/>
                <a:gd name="connsiteY19" fmla="*/ 26027 h 58604"/>
                <a:gd name="connsiteX20" fmla="*/ 8742 w 37198"/>
                <a:gd name="connsiteY20" fmla="*/ 26721 h 58604"/>
                <a:gd name="connsiteX21" fmla="*/ 2426 w 37198"/>
                <a:gd name="connsiteY21" fmla="*/ 28879 h 58604"/>
                <a:gd name="connsiteX22" fmla="*/ 2426 w 37198"/>
                <a:gd name="connsiteY22" fmla="*/ 0 h 5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98" h="58604">
                  <a:moveTo>
                    <a:pt x="2426" y="0"/>
                  </a:moveTo>
                  <a:lnTo>
                    <a:pt x="32963" y="0"/>
                  </a:lnTo>
                  <a:lnTo>
                    <a:pt x="32963" y="6550"/>
                  </a:lnTo>
                  <a:lnTo>
                    <a:pt x="9550" y="6550"/>
                  </a:lnTo>
                  <a:lnTo>
                    <a:pt x="9550" y="20637"/>
                  </a:lnTo>
                  <a:cubicBezTo>
                    <a:pt x="10680" y="20257"/>
                    <a:pt x="11809" y="19972"/>
                    <a:pt x="12939" y="19792"/>
                  </a:cubicBezTo>
                  <a:cubicBezTo>
                    <a:pt x="14069" y="19592"/>
                    <a:pt x="15198" y="19487"/>
                    <a:pt x="16327" y="19487"/>
                  </a:cubicBezTo>
                  <a:cubicBezTo>
                    <a:pt x="22745" y="19487"/>
                    <a:pt x="27829" y="21246"/>
                    <a:pt x="31577" y="24763"/>
                  </a:cubicBezTo>
                  <a:cubicBezTo>
                    <a:pt x="35325" y="28280"/>
                    <a:pt x="37199" y="33043"/>
                    <a:pt x="37199" y="39051"/>
                  </a:cubicBezTo>
                  <a:cubicBezTo>
                    <a:pt x="37199" y="45239"/>
                    <a:pt x="35274" y="50049"/>
                    <a:pt x="31423" y="53490"/>
                  </a:cubicBezTo>
                  <a:cubicBezTo>
                    <a:pt x="27572" y="56903"/>
                    <a:pt x="22142" y="58604"/>
                    <a:pt x="15134" y="58604"/>
                  </a:cubicBezTo>
                  <a:cubicBezTo>
                    <a:pt x="12720" y="58604"/>
                    <a:pt x="10256" y="58405"/>
                    <a:pt x="7740" y="57996"/>
                  </a:cubicBezTo>
                  <a:cubicBezTo>
                    <a:pt x="5250" y="57587"/>
                    <a:pt x="2670" y="56969"/>
                    <a:pt x="0" y="56142"/>
                  </a:cubicBezTo>
                  <a:lnTo>
                    <a:pt x="0" y="48328"/>
                  </a:lnTo>
                  <a:cubicBezTo>
                    <a:pt x="2311" y="49583"/>
                    <a:pt x="4698" y="50524"/>
                    <a:pt x="7163" y="51142"/>
                  </a:cubicBezTo>
                  <a:cubicBezTo>
                    <a:pt x="9628" y="51760"/>
                    <a:pt x="12233" y="52064"/>
                    <a:pt x="14980" y="52064"/>
                  </a:cubicBezTo>
                  <a:cubicBezTo>
                    <a:pt x="19421" y="52064"/>
                    <a:pt x="22938" y="50895"/>
                    <a:pt x="25531" y="48557"/>
                  </a:cubicBezTo>
                  <a:cubicBezTo>
                    <a:pt x="28123" y="46228"/>
                    <a:pt x="29420" y="43053"/>
                    <a:pt x="29420" y="39051"/>
                  </a:cubicBezTo>
                  <a:cubicBezTo>
                    <a:pt x="29420" y="35049"/>
                    <a:pt x="28123" y="31874"/>
                    <a:pt x="25531" y="29535"/>
                  </a:cubicBezTo>
                  <a:cubicBezTo>
                    <a:pt x="22938" y="27197"/>
                    <a:pt x="19421" y="26027"/>
                    <a:pt x="14980" y="26027"/>
                  </a:cubicBezTo>
                  <a:cubicBezTo>
                    <a:pt x="12901" y="26027"/>
                    <a:pt x="10821" y="26256"/>
                    <a:pt x="8742" y="26721"/>
                  </a:cubicBezTo>
                  <a:cubicBezTo>
                    <a:pt x="6687" y="27187"/>
                    <a:pt x="4583" y="27900"/>
                    <a:pt x="2426" y="28879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E009524-37A6-DABB-161D-7786F55FDFC1}"/>
                </a:ext>
              </a:extLst>
            </p:cNvPr>
            <p:cNvSpPr/>
            <p:nvPr/>
          </p:nvSpPr>
          <p:spPr>
            <a:xfrm>
              <a:off x="6786497" y="4769664"/>
              <a:ext cx="36966" cy="57492"/>
            </a:xfrm>
            <a:custGeom>
              <a:avLst/>
              <a:gdLst>
                <a:gd name="connsiteX0" fmla="*/ 0 w 36966"/>
                <a:gd name="connsiteY0" fmla="*/ 0 h 57492"/>
                <a:gd name="connsiteX1" fmla="*/ 36967 w 36966"/>
                <a:gd name="connsiteY1" fmla="*/ 0 h 57492"/>
                <a:gd name="connsiteX2" fmla="*/ 36967 w 36966"/>
                <a:gd name="connsiteY2" fmla="*/ 3308 h 57492"/>
                <a:gd name="connsiteX3" fmla="*/ 16096 w 36966"/>
                <a:gd name="connsiteY3" fmla="*/ 57492 h 57492"/>
                <a:gd name="connsiteX4" fmla="*/ 7971 w 36966"/>
                <a:gd name="connsiteY4" fmla="*/ 57492 h 57492"/>
                <a:gd name="connsiteX5" fmla="*/ 27609 w 36966"/>
                <a:gd name="connsiteY5" fmla="*/ 6550 h 57492"/>
                <a:gd name="connsiteX6" fmla="*/ 0 w 36966"/>
                <a:gd name="connsiteY6" fmla="*/ 6550 h 57492"/>
                <a:gd name="connsiteX7" fmla="*/ 0 w 36966"/>
                <a:gd name="connsiteY7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66" h="57492">
                  <a:moveTo>
                    <a:pt x="0" y="0"/>
                  </a:moveTo>
                  <a:lnTo>
                    <a:pt x="36967" y="0"/>
                  </a:lnTo>
                  <a:lnTo>
                    <a:pt x="36967" y="3308"/>
                  </a:lnTo>
                  <a:lnTo>
                    <a:pt x="16096" y="57492"/>
                  </a:lnTo>
                  <a:lnTo>
                    <a:pt x="7971" y="57492"/>
                  </a:lnTo>
                  <a:lnTo>
                    <a:pt x="27609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4425C11-25B7-0776-BE8E-F50A27BBA55E}"/>
                </a:ext>
              </a:extLst>
            </p:cNvPr>
            <p:cNvSpPr/>
            <p:nvPr/>
          </p:nvSpPr>
          <p:spPr>
            <a:xfrm>
              <a:off x="7104721" y="4768628"/>
              <a:ext cx="39700" cy="59640"/>
            </a:xfrm>
            <a:custGeom>
              <a:avLst/>
              <a:gdLst>
                <a:gd name="connsiteX0" fmla="*/ 20524 w 39700"/>
                <a:gd name="connsiteY0" fmla="*/ 26683 h 59640"/>
                <a:gd name="connsiteX1" fmla="*/ 12207 w 39700"/>
                <a:gd name="connsiteY1" fmla="*/ 30267 h 59640"/>
                <a:gd name="connsiteX2" fmla="*/ 9165 w 39700"/>
                <a:gd name="connsiteY2" fmla="*/ 40087 h 59640"/>
                <a:gd name="connsiteX3" fmla="*/ 12207 w 39700"/>
                <a:gd name="connsiteY3" fmla="*/ 49906 h 59640"/>
                <a:gd name="connsiteX4" fmla="*/ 20524 w 39700"/>
                <a:gd name="connsiteY4" fmla="*/ 53481 h 59640"/>
                <a:gd name="connsiteX5" fmla="*/ 28803 w 39700"/>
                <a:gd name="connsiteY5" fmla="*/ 49906 h 59640"/>
                <a:gd name="connsiteX6" fmla="*/ 31884 w 39700"/>
                <a:gd name="connsiteY6" fmla="*/ 40087 h 59640"/>
                <a:gd name="connsiteX7" fmla="*/ 28803 w 39700"/>
                <a:gd name="connsiteY7" fmla="*/ 30267 h 59640"/>
                <a:gd name="connsiteX8" fmla="*/ 20524 w 39700"/>
                <a:gd name="connsiteY8" fmla="*/ 26683 h 59640"/>
                <a:gd name="connsiteX9" fmla="*/ 35966 w 39700"/>
                <a:gd name="connsiteY9" fmla="*/ 2310 h 59640"/>
                <a:gd name="connsiteX10" fmla="*/ 35966 w 39700"/>
                <a:gd name="connsiteY10" fmla="*/ 9392 h 59640"/>
                <a:gd name="connsiteX11" fmla="*/ 30036 w 39700"/>
                <a:gd name="connsiteY11" fmla="*/ 7272 h 59640"/>
                <a:gd name="connsiteX12" fmla="*/ 24144 w 39700"/>
                <a:gd name="connsiteY12" fmla="*/ 6540 h 59640"/>
                <a:gd name="connsiteX13" fmla="*/ 12361 w 39700"/>
                <a:gd name="connsiteY13" fmla="*/ 11740 h 59640"/>
                <a:gd name="connsiteX14" fmla="*/ 7740 w 39700"/>
                <a:gd name="connsiteY14" fmla="*/ 27453 h 59640"/>
                <a:gd name="connsiteX15" fmla="*/ 13439 w 39700"/>
                <a:gd name="connsiteY15" fmla="*/ 22330 h 59640"/>
                <a:gd name="connsiteX16" fmla="*/ 20986 w 39700"/>
                <a:gd name="connsiteY16" fmla="*/ 20523 h 59640"/>
                <a:gd name="connsiteX17" fmla="*/ 34657 w 39700"/>
                <a:gd name="connsiteY17" fmla="*/ 25799 h 59640"/>
                <a:gd name="connsiteX18" fmla="*/ 39701 w 39700"/>
                <a:gd name="connsiteY18" fmla="*/ 40087 h 59640"/>
                <a:gd name="connsiteX19" fmla="*/ 34464 w 39700"/>
                <a:gd name="connsiteY19" fmla="*/ 54289 h 59640"/>
                <a:gd name="connsiteX20" fmla="*/ 20524 w 39700"/>
                <a:gd name="connsiteY20" fmla="*/ 59641 h 59640"/>
                <a:gd name="connsiteX21" fmla="*/ 5275 w 39700"/>
                <a:gd name="connsiteY21" fmla="*/ 52017 h 59640"/>
                <a:gd name="connsiteX22" fmla="*/ 0 w 39700"/>
                <a:gd name="connsiteY22" fmla="*/ 29839 h 59640"/>
                <a:gd name="connsiteX23" fmla="*/ 6469 w 39700"/>
                <a:gd name="connsiteY23" fmla="*/ 8118 h 59640"/>
                <a:gd name="connsiteX24" fmla="*/ 23836 w 39700"/>
                <a:gd name="connsiteY24" fmla="*/ 0 h 59640"/>
                <a:gd name="connsiteX25" fmla="*/ 29728 w 39700"/>
                <a:gd name="connsiteY25" fmla="*/ 570 h 59640"/>
                <a:gd name="connsiteX26" fmla="*/ 35966 w 39700"/>
                <a:gd name="connsiteY26" fmla="*/ 231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700" h="59640">
                  <a:moveTo>
                    <a:pt x="20524" y="26683"/>
                  </a:moveTo>
                  <a:cubicBezTo>
                    <a:pt x="17033" y="26683"/>
                    <a:pt x="14261" y="27881"/>
                    <a:pt x="12207" y="30267"/>
                  </a:cubicBezTo>
                  <a:cubicBezTo>
                    <a:pt x="10179" y="32653"/>
                    <a:pt x="9165" y="35923"/>
                    <a:pt x="9165" y="40087"/>
                  </a:cubicBezTo>
                  <a:cubicBezTo>
                    <a:pt x="9165" y="44222"/>
                    <a:pt x="10179" y="47492"/>
                    <a:pt x="12207" y="49906"/>
                  </a:cubicBezTo>
                  <a:cubicBezTo>
                    <a:pt x="14261" y="52292"/>
                    <a:pt x="17033" y="53481"/>
                    <a:pt x="20524" y="53481"/>
                  </a:cubicBezTo>
                  <a:cubicBezTo>
                    <a:pt x="24016" y="53481"/>
                    <a:pt x="26775" y="52292"/>
                    <a:pt x="28803" y="49906"/>
                  </a:cubicBezTo>
                  <a:cubicBezTo>
                    <a:pt x="30857" y="47492"/>
                    <a:pt x="31884" y="44222"/>
                    <a:pt x="31884" y="40087"/>
                  </a:cubicBezTo>
                  <a:cubicBezTo>
                    <a:pt x="31884" y="35923"/>
                    <a:pt x="30857" y="32653"/>
                    <a:pt x="28803" y="30267"/>
                  </a:cubicBezTo>
                  <a:cubicBezTo>
                    <a:pt x="26775" y="27881"/>
                    <a:pt x="24016" y="26683"/>
                    <a:pt x="20524" y="26683"/>
                  </a:cubicBezTo>
                  <a:moveTo>
                    <a:pt x="35966" y="2310"/>
                  </a:moveTo>
                  <a:lnTo>
                    <a:pt x="35966" y="9392"/>
                  </a:lnTo>
                  <a:cubicBezTo>
                    <a:pt x="34014" y="8470"/>
                    <a:pt x="32038" y="7757"/>
                    <a:pt x="30036" y="7272"/>
                  </a:cubicBezTo>
                  <a:cubicBezTo>
                    <a:pt x="28059" y="6787"/>
                    <a:pt x="26095" y="6540"/>
                    <a:pt x="24144" y="6540"/>
                  </a:cubicBezTo>
                  <a:cubicBezTo>
                    <a:pt x="19010" y="6540"/>
                    <a:pt x="15082" y="8270"/>
                    <a:pt x="12361" y="11740"/>
                  </a:cubicBezTo>
                  <a:cubicBezTo>
                    <a:pt x="9666" y="15210"/>
                    <a:pt x="8125" y="20447"/>
                    <a:pt x="7740" y="27453"/>
                  </a:cubicBezTo>
                  <a:cubicBezTo>
                    <a:pt x="9254" y="25219"/>
                    <a:pt x="11154" y="23508"/>
                    <a:pt x="13439" y="22330"/>
                  </a:cubicBezTo>
                  <a:cubicBezTo>
                    <a:pt x="15724" y="21122"/>
                    <a:pt x="18240" y="20523"/>
                    <a:pt x="20986" y="20523"/>
                  </a:cubicBezTo>
                  <a:cubicBezTo>
                    <a:pt x="26763" y="20523"/>
                    <a:pt x="31319" y="22282"/>
                    <a:pt x="34657" y="25799"/>
                  </a:cubicBezTo>
                  <a:cubicBezTo>
                    <a:pt x="38019" y="29288"/>
                    <a:pt x="39701" y="34050"/>
                    <a:pt x="39701" y="40087"/>
                  </a:cubicBezTo>
                  <a:cubicBezTo>
                    <a:pt x="39701" y="45990"/>
                    <a:pt x="37955" y="50724"/>
                    <a:pt x="34464" y="54289"/>
                  </a:cubicBezTo>
                  <a:cubicBezTo>
                    <a:pt x="30972" y="57853"/>
                    <a:pt x="26326" y="59641"/>
                    <a:pt x="20524" y="59641"/>
                  </a:cubicBezTo>
                  <a:cubicBezTo>
                    <a:pt x="13875" y="59641"/>
                    <a:pt x="8792" y="57102"/>
                    <a:pt x="5275" y="52017"/>
                  </a:cubicBezTo>
                  <a:cubicBezTo>
                    <a:pt x="1759" y="46912"/>
                    <a:pt x="0" y="39516"/>
                    <a:pt x="0" y="29839"/>
                  </a:cubicBezTo>
                  <a:cubicBezTo>
                    <a:pt x="0" y="20752"/>
                    <a:pt x="2156" y="13508"/>
                    <a:pt x="6469" y="8118"/>
                  </a:cubicBezTo>
                  <a:cubicBezTo>
                    <a:pt x="10782" y="2709"/>
                    <a:pt x="16571" y="0"/>
                    <a:pt x="23836" y="0"/>
                  </a:cubicBezTo>
                  <a:cubicBezTo>
                    <a:pt x="25787" y="0"/>
                    <a:pt x="27751" y="190"/>
                    <a:pt x="29728" y="570"/>
                  </a:cubicBezTo>
                  <a:cubicBezTo>
                    <a:pt x="31730" y="960"/>
                    <a:pt x="33809" y="1540"/>
                    <a:pt x="35966" y="231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4117C9F-D2BC-B406-221C-DC14AC0BF2C9}"/>
                </a:ext>
              </a:extLst>
            </p:cNvPr>
            <p:cNvSpPr/>
            <p:nvPr/>
          </p:nvSpPr>
          <p:spPr>
            <a:xfrm>
              <a:off x="7154588" y="4768628"/>
              <a:ext cx="39739" cy="59640"/>
            </a:xfrm>
            <a:custGeom>
              <a:avLst/>
              <a:gdLst>
                <a:gd name="connsiteX0" fmla="*/ 19869 w 39739"/>
                <a:gd name="connsiteY0" fmla="*/ 6160 h 59640"/>
                <a:gd name="connsiteX1" fmla="*/ 10821 w 39739"/>
                <a:gd name="connsiteY1" fmla="*/ 12092 h 59640"/>
                <a:gd name="connsiteX2" fmla="*/ 7817 w 39739"/>
                <a:gd name="connsiteY2" fmla="*/ 29839 h 59640"/>
                <a:gd name="connsiteX3" fmla="*/ 10821 w 39739"/>
                <a:gd name="connsiteY3" fmla="*/ 47596 h 59640"/>
                <a:gd name="connsiteX4" fmla="*/ 19869 w 39739"/>
                <a:gd name="connsiteY4" fmla="*/ 53481 h 59640"/>
                <a:gd name="connsiteX5" fmla="*/ 28919 w 39739"/>
                <a:gd name="connsiteY5" fmla="*/ 47596 h 59640"/>
                <a:gd name="connsiteX6" fmla="*/ 31961 w 39739"/>
                <a:gd name="connsiteY6" fmla="*/ 29839 h 59640"/>
                <a:gd name="connsiteX7" fmla="*/ 28919 w 39739"/>
                <a:gd name="connsiteY7" fmla="*/ 12092 h 59640"/>
                <a:gd name="connsiteX8" fmla="*/ 19869 w 39739"/>
                <a:gd name="connsiteY8" fmla="*/ 6160 h 59640"/>
                <a:gd name="connsiteX9" fmla="*/ 19869 w 39739"/>
                <a:gd name="connsiteY9" fmla="*/ 0 h 59640"/>
                <a:gd name="connsiteX10" fmla="*/ 34618 w 39739"/>
                <a:gd name="connsiteY10" fmla="*/ 7662 h 59640"/>
                <a:gd name="connsiteX11" fmla="*/ 39740 w 39739"/>
                <a:gd name="connsiteY11" fmla="*/ 29839 h 59640"/>
                <a:gd name="connsiteX12" fmla="*/ 34618 w 39739"/>
                <a:gd name="connsiteY12" fmla="*/ 52017 h 59640"/>
                <a:gd name="connsiteX13" fmla="*/ 19869 w 39739"/>
                <a:gd name="connsiteY13" fmla="*/ 59641 h 59640"/>
                <a:gd name="connsiteX14" fmla="*/ 5083 w 39739"/>
                <a:gd name="connsiteY14" fmla="*/ 52017 h 59640"/>
                <a:gd name="connsiteX15" fmla="*/ 0 w 39739"/>
                <a:gd name="connsiteY15" fmla="*/ 29839 h 59640"/>
                <a:gd name="connsiteX16" fmla="*/ 5083 w 39739"/>
                <a:gd name="connsiteY16" fmla="*/ 7662 h 59640"/>
                <a:gd name="connsiteX17" fmla="*/ 19869 w 39739"/>
                <a:gd name="connsiteY17" fmla="*/ 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30"/>
                    <a:pt x="7817" y="29839"/>
                  </a:cubicBezTo>
                  <a:cubicBezTo>
                    <a:pt x="7817" y="37720"/>
                    <a:pt x="8818" y="43642"/>
                    <a:pt x="10821" y="47596"/>
                  </a:cubicBezTo>
                  <a:cubicBezTo>
                    <a:pt x="12848" y="51522"/>
                    <a:pt x="15865" y="53481"/>
                    <a:pt x="19869" y="53481"/>
                  </a:cubicBezTo>
                  <a:cubicBezTo>
                    <a:pt x="23900" y="53481"/>
                    <a:pt x="26916" y="51522"/>
                    <a:pt x="28919" y="47596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3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3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16"/>
                    <a:pt x="38032" y="46912"/>
                    <a:pt x="34618" y="52017"/>
                  </a:cubicBezTo>
                  <a:cubicBezTo>
                    <a:pt x="31229" y="57102"/>
                    <a:pt x="26313" y="59641"/>
                    <a:pt x="19869" y="59641"/>
                  </a:cubicBezTo>
                  <a:cubicBezTo>
                    <a:pt x="13426" y="59641"/>
                    <a:pt x="8497" y="57102"/>
                    <a:pt x="5083" y="52017"/>
                  </a:cubicBezTo>
                  <a:cubicBezTo>
                    <a:pt x="1694" y="46912"/>
                    <a:pt x="0" y="3951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9E41F35-F2F3-557B-8FD0-4A40E735FB3E}"/>
                </a:ext>
              </a:extLst>
            </p:cNvPr>
            <p:cNvSpPr/>
            <p:nvPr/>
          </p:nvSpPr>
          <p:spPr>
            <a:xfrm>
              <a:off x="7475083" y="4768628"/>
              <a:ext cx="39706" cy="59640"/>
            </a:xfrm>
            <a:custGeom>
              <a:avLst/>
              <a:gdLst>
                <a:gd name="connsiteX0" fmla="*/ 20524 w 39706"/>
                <a:gd name="connsiteY0" fmla="*/ 26683 h 59640"/>
                <a:gd name="connsiteX1" fmla="*/ 12206 w 39706"/>
                <a:gd name="connsiteY1" fmla="*/ 30267 h 59640"/>
                <a:gd name="connsiteX2" fmla="*/ 9164 w 39706"/>
                <a:gd name="connsiteY2" fmla="*/ 40087 h 59640"/>
                <a:gd name="connsiteX3" fmla="*/ 12206 w 39706"/>
                <a:gd name="connsiteY3" fmla="*/ 49906 h 59640"/>
                <a:gd name="connsiteX4" fmla="*/ 20524 w 39706"/>
                <a:gd name="connsiteY4" fmla="*/ 53481 h 59640"/>
                <a:gd name="connsiteX5" fmla="*/ 28803 w 39706"/>
                <a:gd name="connsiteY5" fmla="*/ 49906 h 59640"/>
                <a:gd name="connsiteX6" fmla="*/ 31883 w 39706"/>
                <a:gd name="connsiteY6" fmla="*/ 40087 h 59640"/>
                <a:gd name="connsiteX7" fmla="*/ 28803 w 39706"/>
                <a:gd name="connsiteY7" fmla="*/ 30267 h 59640"/>
                <a:gd name="connsiteX8" fmla="*/ 20524 w 39706"/>
                <a:gd name="connsiteY8" fmla="*/ 26683 h 59640"/>
                <a:gd name="connsiteX9" fmla="*/ 35971 w 39706"/>
                <a:gd name="connsiteY9" fmla="*/ 2310 h 59640"/>
                <a:gd name="connsiteX10" fmla="*/ 35971 w 39706"/>
                <a:gd name="connsiteY10" fmla="*/ 9392 h 59640"/>
                <a:gd name="connsiteX11" fmla="*/ 30039 w 39706"/>
                <a:gd name="connsiteY11" fmla="*/ 7272 h 59640"/>
                <a:gd name="connsiteX12" fmla="*/ 24145 w 39706"/>
                <a:gd name="connsiteY12" fmla="*/ 6540 h 59640"/>
                <a:gd name="connsiteX13" fmla="*/ 12358 w 39706"/>
                <a:gd name="connsiteY13" fmla="*/ 11740 h 59640"/>
                <a:gd name="connsiteX14" fmla="*/ 7738 w 39706"/>
                <a:gd name="connsiteY14" fmla="*/ 27453 h 59640"/>
                <a:gd name="connsiteX15" fmla="*/ 13441 w 39706"/>
                <a:gd name="connsiteY15" fmla="*/ 22330 h 59640"/>
                <a:gd name="connsiteX16" fmla="*/ 20989 w 39706"/>
                <a:gd name="connsiteY16" fmla="*/ 20523 h 59640"/>
                <a:gd name="connsiteX17" fmla="*/ 34659 w 39706"/>
                <a:gd name="connsiteY17" fmla="*/ 25799 h 59640"/>
                <a:gd name="connsiteX18" fmla="*/ 39707 w 39706"/>
                <a:gd name="connsiteY18" fmla="*/ 40087 h 59640"/>
                <a:gd name="connsiteX19" fmla="*/ 34469 w 39706"/>
                <a:gd name="connsiteY19" fmla="*/ 54289 h 59640"/>
                <a:gd name="connsiteX20" fmla="*/ 20524 w 39706"/>
                <a:gd name="connsiteY20" fmla="*/ 59641 h 59640"/>
                <a:gd name="connsiteX21" fmla="*/ 5276 w 39706"/>
                <a:gd name="connsiteY21" fmla="*/ 52017 h 59640"/>
                <a:gd name="connsiteX22" fmla="*/ 0 w 39706"/>
                <a:gd name="connsiteY22" fmla="*/ 29839 h 59640"/>
                <a:gd name="connsiteX23" fmla="*/ 6474 w 39706"/>
                <a:gd name="connsiteY23" fmla="*/ 8118 h 59640"/>
                <a:gd name="connsiteX24" fmla="*/ 23841 w 39706"/>
                <a:gd name="connsiteY24" fmla="*/ 0 h 59640"/>
                <a:gd name="connsiteX25" fmla="*/ 29725 w 39706"/>
                <a:gd name="connsiteY25" fmla="*/ 570 h 59640"/>
                <a:gd name="connsiteX26" fmla="*/ 35971 w 39706"/>
                <a:gd name="connsiteY26" fmla="*/ 231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706" h="59640">
                  <a:moveTo>
                    <a:pt x="20524" y="26683"/>
                  </a:moveTo>
                  <a:cubicBezTo>
                    <a:pt x="17035" y="26683"/>
                    <a:pt x="14259" y="27881"/>
                    <a:pt x="12206" y="30267"/>
                  </a:cubicBezTo>
                  <a:cubicBezTo>
                    <a:pt x="10181" y="32653"/>
                    <a:pt x="9164" y="35923"/>
                    <a:pt x="9164" y="40087"/>
                  </a:cubicBezTo>
                  <a:cubicBezTo>
                    <a:pt x="9164" y="44222"/>
                    <a:pt x="10181" y="47492"/>
                    <a:pt x="12206" y="49906"/>
                  </a:cubicBezTo>
                  <a:cubicBezTo>
                    <a:pt x="14259" y="52292"/>
                    <a:pt x="17035" y="53481"/>
                    <a:pt x="20524" y="53481"/>
                  </a:cubicBezTo>
                  <a:cubicBezTo>
                    <a:pt x="24012" y="53481"/>
                    <a:pt x="26778" y="52292"/>
                    <a:pt x="28803" y="49906"/>
                  </a:cubicBezTo>
                  <a:cubicBezTo>
                    <a:pt x="30857" y="47492"/>
                    <a:pt x="31883" y="44222"/>
                    <a:pt x="31883" y="40087"/>
                  </a:cubicBezTo>
                  <a:cubicBezTo>
                    <a:pt x="31883" y="35923"/>
                    <a:pt x="30857" y="32653"/>
                    <a:pt x="28803" y="30267"/>
                  </a:cubicBezTo>
                  <a:cubicBezTo>
                    <a:pt x="26778" y="27881"/>
                    <a:pt x="24012" y="26683"/>
                    <a:pt x="20524" y="26683"/>
                  </a:cubicBezTo>
                  <a:moveTo>
                    <a:pt x="35971" y="2310"/>
                  </a:moveTo>
                  <a:lnTo>
                    <a:pt x="35971" y="9392"/>
                  </a:lnTo>
                  <a:cubicBezTo>
                    <a:pt x="34022" y="8470"/>
                    <a:pt x="32045" y="7757"/>
                    <a:pt x="30039" y="7272"/>
                  </a:cubicBezTo>
                  <a:cubicBezTo>
                    <a:pt x="28062" y="6787"/>
                    <a:pt x="26094" y="6540"/>
                    <a:pt x="24145" y="6540"/>
                  </a:cubicBezTo>
                  <a:cubicBezTo>
                    <a:pt x="19012" y="6540"/>
                    <a:pt x="15086" y="8270"/>
                    <a:pt x="12358" y="11740"/>
                  </a:cubicBezTo>
                  <a:cubicBezTo>
                    <a:pt x="9668" y="15210"/>
                    <a:pt x="8128" y="20447"/>
                    <a:pt x="7738" y="27453"/>
                  </a:cubicBezTo>
                  <a:cubicBezTo>
                    <a:pt x="9249" y="25219"/>
                    <a:pt x="11151" y="23508"/>
                    <a:pt x="13441" y="22330"/>
                  </a:cubicBezTo>
                  <a:cubicBezTo>
                    <a:pt x="15723" y="21122"/>
                    <a:pt x="18242" y="20523"/>
                    <a:pt x="20989" y="20523"/>
                  </a:cubicBezTo>
                  <a:cubicBezTo>
                    <a:pt x="26759" y="20523"/>
                    <a:pt x="31322" y="22282"/>
                    <a:pt x="34659" y="25799"/>
                  </a:cubicBezTo>
                  <a:cubicBezTo>
                    <a:pt x="38024" y="29288"/>
                    <a:pt x="39707" y="34050"/>
                    <a:pt x="39707" y="40087"/>
                  </a:cubicBezTo>
                  <a:cubicBezTo>
                    <a:pt x="39707" y="45990"/>
                    <a:pt x="37957" y="50724"/>
                    <a:pt x="34469" y="54289"/>
                  </a:cubicBezTo>
                  <a:cubicBezTo>
                    <a:pt x="30980" y="57853"/>
                    <a:pt x="26332" y="59641"/>
                    <a:pt x="20524" y="59641"/>
                  </a:cubicBezTo>
                  <a:cubicBezTo>
                    <a:pt x="13879" y="59641"/>
                    <a:pt x="8793" y="57102"/>
                    <a:pt x="5276" y="52017"/>
                  </a:cubicBezTo>
                  <a:cubicBezTo>
                    <a:pt x="1759" y="46912"/>
                    <a:pt x="0" y="39516"/>
                    <a:pt x="0" y="29839"/>
                  </a:cubicBezTo>
                  <a:cubicBezTo>
                    <a:pt x="0" y="20752"/>
                    <a:pt x="2158" y="13508"/>
                    <a:pt x="6474" y="8118"/>
                  </a:cubicBezTo>
                  <a:cubicBezTo>
                    <a:pt x="10780" y="2709"/>
                    <a:pt x="16569" y="0"/>
                    <a:pt x="23841" y="0"/>
                  </a:cubicBezTo>
                  <a:cubicBezTo>
                    <a:pt x="25790" y="0"/>
                    <a:pt x="27748" y="190"/>
                    <a:pt x="29725" y="570"/>
                  </a:cubicBezTo>
                  <a:cubicBezTo>
                    <a:pt x="31731" y="960"/>
                    <a:pt x="33813" y="1540"/>
                    <a:pt x="35971" y="231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72A1BDE-6E6B-BFD6-E7CC-F83BEBFA01C5}"/>
                </a:ext>
              </a:extLst>
            </p:cNvPr>
            <p:cNvSpPr/>
            <p:nvPr/>
          </p:nvSpPr>
          <p:spPr>
            <a:xfrm>
              <a:off x="7525760" y="4768628"/>
              <a:ext cx="37852" cy="59640"/>
            </a:xfrm>
            <a:custGeom>
              <a:avLst/>
              <a:gdLst>
                <a:gd name="connsiteX0" fmla="*/ 25989 w 37852"/>
                <a:gd name="connsiteY0" fmla="*/ 27529 h 59640"/>
                <a:gd name="connsiteX1" fmla="*/ 34697 w 37852"/>
                <a:gd name="connsiteY1" fmla="*/ 32501 h 59640"/>
                <a:gd name="connsiteX2" fmla="*/ 37853 w 37852"/>
                <a:gd name="connsiteY2" fmla="*/ 41817 h 59640"/>
                <a:gd name="connsiteX3" fmla="*/ 31997 w 37852"/>
                <a:gd name="connsiteY3" fmla="*/ 54983 h 59640"/>
                <a:gd name="connsiteX4" fmla="*/ 15362 w 37852"/>
                <a:gd name="connsiteY4" fmla="*/ 59641 h 59640"/>
                <a:gd name="connsiteX5" fmla="*/ 7899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2 w 37852"/>
                <a:gd name="connsiteY8" fmla="*/ 52140 h 59640"/>
                <a:gd name="connsiteX9" fmla="*/ 15134 w 37852"/>
                <a:gd name="connsiteY9" fmla="*/ 53100 h 59640"/>
                <a:gd name="connsiteX10" fmla="*/ 26265 w 37852"/>
                <a:gd name="connsiteY10" fmla="*/ 50211 h 59640"/>
                <a:gd name="connsiteX11" fmla="*/ 30115 w 37852"/>
                <a:gd name="connsiteY11" fmla="*/ 41817 h 59640"/>
                <a:gd name="connsiteX12" fmla="*/ 26531 w 37852"/>
                <a:gd name="connsiteY12" fmla="*/ 33879 h 59640"/>
                <a:gd name="connsiteX13" fmla="*/ 16635 w 37852"/>
                <a:gd name="connsiteY13" fmla="*/ 30999 h 59640"/>
                <a:gd name="connsiteX14" fmla="*/ 9934 w 37852"/>
                <a:gd name="connsiteY14" fmla="*/ 30999 h 59640"/>
                <a:gd name="connsiteX15" fmla="*/ 9934 w 37852"/>
                <a:gd name="connsiteY15" fmla="*/ 24601 h 59640"/>
                <a:gd name="connsiteX16" fmla="*/ 16940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9 w 37852"/>
                <a:gd name="connsiteY19" fmla="*/ 8926 h 59640"/>
                <a:gd name="connsiteX20" fmla="*/ 16635 w 37852"/>
                <a:gd name="connsiteY20" fmla="*/ 6540 h 59640"/>
                <a:gd name="connsiteX21" fmla="*/ 9782 w 37852"/>
                <a:gd name="connsiteY21" fmla="*/ 7234 h 59640"/>
                <a:gd name="connsiteX22" fmla="*/ 1730 w 37852"/>
                <a:gd name="connsiteY22" fmla="*/ 9392 h 59640"/>
                <a:gd name="connsiteX23" fmla="*/ 1730 w 37852"/>
                <a:gd name="connsiteY23" fmla="*/ 2462 h 59640"/>
                <a:gd name="connsiteX24" fmla="*/ 10010 w 37852"/>
                <a:gd name="connsiteY24" fmla="*/ 608 h 59640"/>
                <a:gd name="connsiteX25" fmla="*/ 17329 w 37852"/>
                <a:gd name="connsiteY25" fmla="*/ 0 h 59640"/>
                <a:gd name="connsiteX26" fmla="*/ 31351 w 37852"/>
                <a:gd name="connsiteY26" fmla="*/ 4040 h 59640"/>
                <a:gd name="connsiteX27" fmla="*/ 36503 w 37852"/>
                <a:gd name="connsiteY27" fmla="*/ 14896 h 59640"/>
                <a:gd name="connsiteX28" fmla="*/ 33775 w 37852"/>
                <a:gd name="connsiteY28" fmla="*/ 22985 h 59640"/>
                <a:gd name="connsiteX29" fmla="*/ 25989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89" y="27529"/>
                  </a:moveTo>
                  <a:cubicBezTo>
                    <a:pt x="29716" y="28328"/>
                    <a:pt x="32615" y="29982"/>
                    <a:pt x="34697" y="32501"/>
                  </a:cubicBezTo>
                  <a:cubicBezTo>
                    <a:pt x="36798" y="35020"/>
                    <a:pt x="37853" y="38119"/>
                    <a:pt x="37853" y="41817"/>
                  </a:cubicBezTo>
                  <a:cubicBezTo>
                    <a:pt x="37853" y="47492"/>
                    <a:pt x="35904" y="51874"/>
                    <a:pt x="31997" y="54983"/>
                  </a:cubicBezTo>
                  <a:cubicBezTo>
                    <a:pt x="28100" y="58091"/>
                    <a:pt x="22558" y="59641"/>
                    <a:pt x="15362" y="59641"/>
                  </a:cubicBezTo>
                  <a:cubicBezTo>
                    <a:pt x="12957" y="59641"/>
                    <a:pt x="10466" y="59393"/>
                    <a:pt x="7899" y="58909"/>
                  </a:cubicBezTo>
                  <a:cubicBezTo>
                    <a:pt x="5352" y="58452"/>
                    <a:pt x="2719" y="57749"/>
                    <a:pt x="0" y="56798"/>
                  </a:cubicBezTo>
                  <a:lnTo>
                    <a:pt x="0" y="49288"/>
                  </a:lnTo>
                  <a:cubicBezTo>
                    <a:pt x="2158" y="50543"/>
                    <a:pt x="4515" y="51494"/>
                    <a:pt x="7082" y="52140"/>
                  </a:cubicBezTo>
                  <a:cubicBezTo>
                    <a:pt x="9658" y="52777"/>
                    <a:pt x="12339" y="53100"/>
                    <a:pt x="15134" y="53100"/>
                  </a:cubicBezTo>
                  <a:cubicBezTo>
                    <a:pt x="20010" y="53100"/>
                    <a:pt x="23727" y="52140"/>
                    <a:pt x="26265" y="50211"/>
                  </a:cubicBezTo>
                  <a:cubicBezTo>
                    <a:pt x="28832" y="48281"/>
                    <a:pt x="30115" y="45486"/>
                    <a:pt x="30115" y="41817"/>
                  </a:cubicBezTo>
                  <a:cubicBezTo>
                    <a:pt x="30115" y="38423"/>
                    <a:pt x="28917" y="35781"/>
                    <a:pt x="26531" y="33879"/>
                  </a:cubicBezTo>
                  <a:cubicBezTo>
                    <a:pt x="24164" y="31959"/>
                    <a:pt x="20866" y="30999"/>
                    <a:pt x="16635" y="30999"/>
                  </a:cubicBezTo>
                  <a:lnTo>
                    <a:pt x="9934" y="30999"/>
                  </a:lnTo>
                  <a:lnTo>
                    <a:pt x="9934" y="24601"/>
                  </a:lnTo>
                  <a:lnTo>
                    <a:pt x="16940" y="24601"/>
                  </a:lnTo>
                  <a:cubicBezTo>
                    <a:pt x="20771" y="24601"/>
                    <a:pt x="23698" y="23841"/>
                    <a:pt x="25723" y="22330"/>
                  </a:cubicBezTo>
                  <a:cubicBezTo>
                    <a:pt x="27748" y="20790"/>
                    <a:pt x="28765" y="18584"/>
                    <a:pt x="28765" y="15704"/>
                  </a:cubicBezTo>
                  <a:cubicBezTo>
                    <a:pt x="28765" y="12757"/>
                    <a:pt x="27710" y="10495"/>
                    <a:pt x="25609" y="8926"/>
                  </a:cubicBezTo>
                  <a:cubicBezTo>
                    <a:pt x="23527" y="7339"/>
                    <a:pt x="20542" y="6540"/>
                    <a:pt x="16635" y="6540"/>
                  </a:cubicBezTo>
                  <a:cubicBezTo>
                    <a:pt x="14506" y="6540"/>
                    <a:pt x="12225" y="6768"/>
                    <a:pt x="9782" y="7234"/>
                  </a:cubicBezTo>
                  <a:cubicBezTo>
                    <a:pt x="7339" y="7700"/>
                    <a:pt x="4658" y="8413"/>
                    <a:pt x="1730" y="9392"/>
                  </a:cubicBezTo>
                  <a:lnTo>
                    <a:pt x="1730" y="2462"/>
                  </a:lnTo>
                  <a:cubicBezTo>
                    <a:pt x="4686" y="1635"/>
                    <a:pt x="7443" y="1017"/>
                    <a:pt x="10010" y="608"/>
                  </a:cubicBezTo>
                  <a:cubicBezTo>
                    <a:pt x="12605" y="200"/>
                    <a:pt x="15038" y="0"/>
                    <a:pt x="17329" y="0"/>
                  </a:cubicBezTo>
                  <a:cubicBezTo>
                    <a:pt x="23233" y="0"/>
                    <a:pt x="27910" y="1350"/>
                    <a:pt x="31351" y="4040"/>
                  </a:cubicBezTo>
                  <a:cubicBezTo>
                    <a:pt x="34782" y="6711"/>
                    <a:pt x="36503" y="10323"/>
                    <a:pt x="36503" y="14896"/>
                  </a:cubicBezTo>
                  <a:cubicBezTo>
                    <a:pt x="36503" y="18080"/>
                    <a:pt x="35590" y="20780"/>
                    <a:pt x="33775" y="22985"/>
                  </a:cubicBezTo>
                  <a:cubicBezTo>
                    <a:pt x="31950" y="25162"/>
                    <a:pt x="29354" y="26683"/>
                    <a:pt x="25989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F5DDFA-FA9A-930B-70B9-AD85E8B1BE6D}"/>
                </a:ext>
              </a:extLst>
            </p:cNvPr>
            <p:cNvSpPr/>
            <p:nvPr/>
          </p:nvSpPr>
          <p:spPr>
            <a:xfrm>
              <a:off x="7844239" y="4768628"/>
              <a:ext cx="39696" cy="59640"/>
            </a:xfrm>
            <a:custGeom>
              <a:avLst/>
              <a:gdLst>
                <a:gd name="connsiteX0" fmla="*/ 20523 w 39696"/>
                <a:gd name="connsiteY0" fmla="*/ 26683 h 59640"/>
                <a:gd name="connsiteX1" fmla="*/ 12206 w 39696"/>
                <a:gd name="connsiteY1" fmla="*/ 30267 h 59640"/>
                <a:gd name="connsiteX2" fmla="*/ 9164 w 39696"/>
                <a:gd name="connsiteY2" fmla="*/ 40087 h 59640"/>
                <a:gd name="connsiteX3" fmla="*/ 12206 w 39696"/>
                <a:gd name="connsiteY3" fmla="*/ 49906 h 59640"/>
                <a:gd name="connsiteX4" fmla="*/ 20523 w 39696"/>
                <a:gd name="connsiteY4" fmla="*/ 53481 h 59640"/>
                <a:gd name="connsiteX5" fmla="*/ 28803 w 39696"/>
                <a:gd name="connsiteY5" fmla="*/ 49906 h 59640"/>
                <a:gd name="connsiteX6" fmla="*/ 31883 w 39696"/>
                <a:gd name="connsiteY6" fmla="*/ 40087 h 59640"/>
                <a:gd name="connsiteX7" fmla="*/ 28803 w 39696"/>
                <a:gd name="connsiteY7" fmla="*/ 30267 h 59640"/>
                <a:gd name="connsiteX8" fmla="*/ 20523 w 39696"/>
                <a:gd name="connsiteY8" fmla="*/ 26683 h 59640"/>
                <a:gd name="connsiteX9" fmla="*/ 35961 w 39696"/>
                <a:gd name="connsiteY9" fmla="*/ 2310 h 59640"/>
                <a:gd name="connsiteX10" fmla="*/ 35961 w 39696"/>
                <a:gd name="connsiteY10" fmla="*/ 9392 h 59640"/>
                <a:gd name="connsiteX11" fmla="*/ 30029 w 39696"/>
                <a:gd name="connsiteY11" fmla="*/ 7272 h 59640"/>
                <a:gd name="connsiteX12" fmla="*/ 24145 w 39696"/>
                <a:gd name="connsiteY12" fmla="*/ 6540 h 59640"/>
                <a:gd name="connsiteX13" fmla="*/ 12358 w 39696"/>
                <a:gd name="connsiteY13" fmla="*/ 11740 h 59640"/>
                <a:gd name="connsiteX14" fmla="*/ 7738 w 39696"/>
                <a:gd name="connsiteY14" fmla="*/ 27453 h 59640"/>
                <a:gd name="connsiteX15" fmla="*/ 13432 w 39696"/>
                <a:gd name="connsiteY15" fmla="*/ 22330 h 59640"/>
                <a:gd name="connsiteX16" fmla="*/ 20980 w 39696"/>
                <a:gd name="connsiteY16" fmla="*/ 20523 h 59640"/>
                <a:gd name="connsiteX17" fmla="*/ 34649 w 39696"/>
                <a:gd name="connsiteY17" fmla="*/ 25799 h 59640"/>
                <a:gd name="connsiteX18" fmla="*/ 39697 w 39696"/>
                <a:gd name="connsiteY18" fmla="*/ 40087 h 59640"/>
                <a:gd name="connsiteX19" fmla="*/ 34459 w 39696"/>
                <a:gd name="connsiteY19" fmla="*/ 54289 h 59640"/>
                <a:gd name="connsiteX20" fmla="*/ 20523 w 39696"/>
                <a:gd name="connsiteY20" fmla="*/ 59641 h 59640"/>
                <a:gd name="connsiteX21" fmla="*/ 5276 w 39696"/>
                <a:gd name="connsiteY21" fmla="*/ 52017 h 59640"/>
                <a:gd name="connsiteX22" fmla="*/ 0 w 39696"/>
                <a:gd name="connsiteY22" fmla="*/ 29839 h 59640"/>
                <a:gd name="connsiteX23" fmla="*/ 6464 w 39696"/>
                <a:gd name="connsiteY23" fmla="*/ 8118 h 59640"/>
                <a:gd name="connsiteX24" fmla="*/ 23831 w 39696"/>
                <a:gd name="connsiteY24" fmla="*/ 0 h 59640"/>
                <a:gd name="connsiteX25" fmla="*/ 29725 w 39696"/>
                <a:gd name="connsiteY25" fmla="*/ 570 h 59640"/>
                <a:gd name="connsiteX26" fmla="*/ 35961 w 39696"/>
                <a:gd name="connsiteY26" fmla="*/ 231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96" h="59640">
                  <a:moveTo>
                    <a:pt x="20523" y="26683"/>
                  </a:moveTo>
                  <a:cubicBezTo>
                    <a:pt x="17035" y="26683"/>
                    <a:pt x="14259" y="27881"/>
                    <a:pt x="12206" y="30267"/>
                  </a:cubicBezTo>
                  <a:cubicBezTo>
                    <a:pt x="10181" y="32653"/>
                    <a:pt x="9164" y="35923"/>
                    <a:pt x="9164" y="40087"/>
                  </a:cubicBezTo>
                  <a:cubicBezTo>
                    <a:pt x="9164" y="44222"/>
                    <a:pt x="10181" y="47492"/>
                    <a:pt x="12206" y="49906"/>
                  </a:cubicBezTo>
                  <a:cubicBezTo>
                    <a:pt x="14259" y="52292"/>
                    <a:pt x="17035" y="53481"/>
                    <a:pt x="20523" y="53481"/>
                  </a:cubicBezTo>
                  <a:cubicBezTo>
                    <a:pt x="24012" y="53481"/>
                    <a:pt x="26778" y="52292"/>
                    <a:pt x="28803" y="49906"/>
                  </a:cubicBezTo>
                  <a:cubicBezTo>
                    <a:pt x="30856" y="47492"/>
                    <a:pt x="31883" y="44222"/>
                    <a:pt x="31883" y="40087"/>
                  </a:cubicBezTo>
                  <a:cubicBezTo>
                    <a:pt x="31883" y="35923"/>
                    <a:pt x="30856" y="32653"/>
                    <a:pt x="28803" y="30267"/>
                  </a:cubicBezTo>
                  <a:cubicBezTo>
                    <a:pt x="26778" y="27881"/>
                    <a:pt x="24012" y="26683"/>
                    <a:pt x="20523" y="26683"/>
                  </a:cubicBezTo>
                  <a:moveTo>
                    <a:pt x="35961" y="2310"/>
                  </a:moveTo>
                  <a:lnTo>
                    <a:pt x="35961" y="9392"/>
                  </a:lnTo>
                  <a:cubicBezTo>
                    <a:pt x="34012" y="8470"/>
                    <a:pt x="32035" y="7757"/>
                    <a:pt x="30029" y="7272"/>
                  </a:cubicBezTo>
                  <a:cubicBezTo>
                    <a:pt x="28052" y="6787"/>
                    <a:pt x="26094" y="6540"/>
                    <a:pt x="24145" y="6540"/>
                  </a:cubicBezTo>
                  <a:cubicBezTo>
                    <a:pt x="19002" y="6540"/>
                    <a:pt x="15076" y="8270"/>
                    <a:pt x="12358" y="11740"/>
                  </a:cubicBezTo>
                  <a:cubicBezTo>
                    <a:pt x="9668" y="15210"/>
                    <a:pt x="8128" y="20447"/>
                    <a:pt x="7738" y="27453"/>
                  </a:cubicBezTo>
                  <a:cubicBezTo>
                    <a:pt x="9249" y="25219"/>
                    <a:pt x="11151" y="23508"/>
                    <a:pt x="13432" y="22330"/>
                  </a:cubicBezTo>
                  <a:cubicBezTo>
                    <a:pt x="15723" y="21122"/>
                    <a:pt x="18232" y="20523"/>
                    <a:pt x="20980" y="20523"/>
                  </a:cubicBezTo>
                  <a:cubicBezTo>
                    <a:pt x="26759" y="20523"/>
                    <a:pt x="31313" y="22282"/>
                    <a:pt x="34649" y="25799"/>
                  </a:cubicBezTo>
                  <a:cubicBezTo>
                    <a:pt x="38014" y="29288"/>
                    <a:pt x="39697" y="34050"/>
                    <a:pt x="39697" y="40087"/>
                  </a:cubicBezTo>
                  <a:cubicBezTo>
                    <a:pt x="39697" y="45990"/>
                    <a:pt x="37948" y="50724"/>
                    <a:pt x="34459" y="54289"/>
                  </a:cubicBezTo>
                  <a:cubicBezTo>
                    <a:pt x="30970" y="57853"/>
                    <a:pt x="26322" y="59641"/>
                    <a:pt x="20523" y="59641"/>
                  </a:cubicBezTo>
                  <a:cubicBezTo>
                    <a:pt x="13879" y="59641"/>
                    <a:pt x="8793" y="57102"/>
                    <a:pt x="5276" y="52017"/>
                  </a:cubicBezTo>
                  <a:cubicBezTo>
                    <a:pt x="1759" y="46912"/>
                    <a:pt x="0" y="39516"/>
                    <a:pt x="0" y="29839"/>
                  </a:cubicBezTo>
                  <a:cubicBezTo>
                    <a:pt x="0" y="20752"/>
                    <a:pt x="2158" y="13508"/>
                    <a:pt x="6464" y="8118"/>
                  </a:cubicBezTo>
                  <a:cubicBezTo>
                    <a:pt x="10780" y="2709"/>
                    <a:pt x="16569" y="0"/>
                    <a:pt x="23831" y="0"/>
                  </a:cubicBezTo>
                  <a:cubicBezTo>
                    <a:pt x="25780" y="0"/>
                    <a:pt x="27748" y="190"/>
                    <a:pt x="29725" y="570"/>
                  </a:cubicBezTo>
                  <a:cubicBezTo>
                    <a:pt x="31731" y="960"/>
                    <a:pt x="33803" y="1540"/>
                    <a:pt x="35961" y="231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AF6FD20-F9A7-49BA-0628-991FD6DA4973}"/>
                </a:ext>
              </a:extLst>
            </p:cNvPr>
            <p:cNvSpPr/>
            <p:nvPr/>
          </p:nvSpPr>
          <p:spPr>
            <a:xfrm>
              <a:off x="7894411" y="4768628"/>
              <a:ext cx="39696" cy="59640"/>
            </a:xfrm>
            <a:custGeom>
              <a:avLst/>
              <a:gdLst>
                <a:gd name="connsiteX0" fmla="*/ 20524 w 39696"/>
                <a:gd name="connsiteY0" fmla="*/ 26683 h 59640"/>
                <a:gd name="connsiteX1" fmla="*/ 12206 w 39696"/>
                <a:gd name="connsiteY1" fmla="*/ 30267 h 59640"/>
                <a:gd name="connsiteX2" fmla="*/ 9164 w 39696"/>
                <a:gd name="connsiteY2" fmla="*/ 40087 h 59640"/>
                <a:gd name="connsiteX3" fmla="*/ 12206 w 39696"/>
                <a:gd name="connsiteY3" fmla="*/ 49906 h 59640"/>
                <a:gd name="connsiteX4" fmla="*/ 20524 w 39696"/>
                <a:gd name="connsiteY4" fmla="*/ 53481 h 59640"/>
                <a:gd name="connsiteX5" fmla="*/ 28803 w 39696"/>
                <a:gd name="connsiteY5" fmla="*/ 49906 h 59640"/>
                <a:gd name="connsiteX6" fmla="*/ 31883 w 39696"/>
                <a:gd name="connsiteY6" fmla="*/ 40087 h 59640"/>
                <a:gd name="connsiteX7" fmla="*/ 28803 w 39696"/>
                <a:gd name="connsiteY7" fmla="*/ 30267 h 59640"/>
                <a:gd name="connsiteX8" fmla="*/ 20524 w 39696"/>
                <a:gd name="connsiteY8" fmla="*/ 26683 h 59640"/>
                <a:gd name="connsiteX9" fmla="*/ 35961 w 39696"/>
                <a:gd name="connsiteY9" fmla="*/ 2310 h 59640"/>
                <a:gd name="connsiteX10" fmla="*/ 35961 w 39696"/>
                <a:gd name="connsiteY10" fmla="*/ 9392 h 59640"/>
                <a:gd name="connsiteX11" fmla="*/ 30039 w 39696"/>
                <a:gd name="connsiteY11" fmla="*/ 7272 h 59640"/>
                <a:gd name="connsiteX12" fmla="*/ 24145 w 39696"/>
                <a:gd name="connsiteY12" fmla="*/ 6540 h 59640"/>
                <a:gd name="connsiteX13" fmla="*/ 12358 w 39696"/>
                <a:gd name="connsiteY13" fmla="*/ 11740 h 59640"/>
                <a:gd name="connsiteX14" fmla="*/ 7738 w 39696"/>
                <a:gd name="connsiteY14" fmla="*/ 27453 h 59640"/>
                <a:gd name="connsiteX15" fmla="*/ 13441 w 39696"/>
                <a:gd name="connsiteY15" fmla="*/ 22330 h 59640"/>
                <a:gd name="connsiteX16" fmla="*/ 20989 w 39696"/>
                <a:gd name="connsiteY16" fmla="*/ 20523 h 59640"/>
                <a:gd name="connsiteX17" fmla="*/ 34659 w 39696"/>
                <a:gd name="connsiteY17" fmla="*/ 25799 h 59640"/>
                <a:gd name="connsiteX18" fmla="*/ 39697 w 39696"/>
                <a:gd name="connsiteY18" fmla="*/ 40087 h 59640"/>
                <a:gd name="connsiteX19" fmla="*/ 34469 w 39696"/>
                <a:gd name="connsiteY19" fmla="*/ 54289 h 59640"/>
                <a:gd name="connsiteX20" fmla="*/ 20524 w 39696"/>
                <a:gd name="connsiteY20" fmla="*/ 59641 h 59640"/>
                <a:gd name="connsiteX21" fmla="*/ 5276 w 39696"/>
                <a:gd name="connsiteY21" fmla="*/ 52017 h 59640"/>
                <a:gd name="connsiteX22" fmla="*/ 0 w 39696"/>
                <a:gd name="connsiteY22" fmla="*/ 29839 h 59640"/>
                <a:gd name="connsiteX23" fmla="*/ 6474 w 39696"/>
                <a:gd name="connsiteY23" fmla="*/ 8118 h 59640"/>
                <a:gd name="connsiteX24" fmla="*/ 23832 w 39696"/>
                <a:gd name="connsiteY24" fmla="*/ 0 h 59640"/>
                <a:gd name="connsiteX25" fmla="*/ 29725 w 39696"/>
                <a:gd name="connsiteY25" fmla="*/ 570 h 59640"/>
                <a:gd name="connsiteX26" fmla="*/ 35961 w 39696"/>
                <a:gd name="connsiteY26" fmla="*/ 231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96" h="59640">
                  <a:moveTo>
                    <a:pt x="20524" y="26683"/>
                  </a:moveTo>
                  <a:cubicBezTo>
                    <a:pt x="17035" y="26683"/>
                    <a:pt x="14259" y="27881"/>
                    <a:pt x="12206" y="30267"/>
                  </a:cubicBezTo>
                  <a:cubicBezTo>
                    <a:pt x="10181" y="32653"/>
                    <a:pt x="9164" y="35923"/>
                    <a:pt x="9164" y="40087"/>
                  </a:cubicBezTo>
                  <a:cubicBezTo>
                    <a:pt x="9164" y="44222"/>
                    <a:pt x="10181" y="47492"/>
                    <a:pt x="12206" y="49906"/>
                  </a:cubicBezTo>
                  <a:cubicBezTo>
                    <a:pt x="14259" y="52292"/>
                    <a:pt x="17035" y="53481"/>
                    <a:pt x="20524" y="53481"/>
                  </a:cubicBezTo>
                  <a:cubicBezTo>
                    <a:pt x="24012" y="53481"/>
                    <a:pt x="26778" y="52292"/>
                    <a:pt x="28803" y="49906"/>
                  </a:cubicBezTo>
                  <a:cubicBezTo>
                    <a:pt x="30857" y="47492"/>
                    <a:pt x="31883" y="44222"/>
                    <a:pt x="31883" y="40087"/>
                  </a:cubicBezTo>
                  <a:cubicBezTo>
                    <a:pt x="31883" y="35923"/>
                    <a:pt x="30857" y="32653"/>
                    <a:pt x="28803" y="30267"/>
                  </a:cubicBezTo>
                  <a:cubicBezTo>
                    <a:pt x="26778" y="27881"/>
                    <a:pt x="24012" y="26683"/>
                    <a:pt x="20524" y="26683"/>
                  </a:cubicBezTo>
                  <a:moveTo>
                    <a:pt x="35961" y="2310"/>
                  </a:moveTo>
                  <a:lnTo>
                    <a:pt x="35961" y="9392"/>
                  </a:lnTo>
                  <a:cubicBezTo>
                    <a:pt x="34012" y="8470"/>
                    <a:pt x="32045" y="7757"/>
                    <a:pt x="30039" y="7272"/>
                  </a:cubicBezTo>
                  <a:cubicBezTo>
                    <a:pt x="28062" y="6787"/>
                    <a:pt x="26094" y="6540"/>
                    <a:pt x="24145" y="6540"/>
                  </a:cubicBezTo>
                  <a:cubicBezTo>
                    <a:pt x="19012" y="6540"/>
                    <a:pt x="15086" y="8270"/>
                    <a:pt x="12358" y="11740"/>
                  </a:cubicBezTo>
                  <a:cubicBezTo>
                    <a:pt x="9668" y="15210"/>
                    <a:pt x="8128" y="20447"/>
                    <a:pt x="7738" y="27453"/>
                  </a:cubicBezTo>
                  <a:cubicBezTo>
                    <a:pt x="9249" y="25219"/>
                    <a:pt x="11151" y="23508"/>
                    <a:pt x="13441" y="22330"/>
                  </a:cubicBezTo>
                  <a:cubicBezTo>
                    <a:pt x="15723" y="21122"/>
                    <a:pt x="18242" y="20523"/>
                    <a:pt x="20989" y="20523"/>
                  </a:cubicBezTo>
                  <a:cubicBezTo>
                    <a:pt x="26759" y="20523"/>
                    <a:pt x="31322" y="22282"/>
                    <a:pt x="34659" y="25799"/>
                  </a:cubicBezTo>
                  <a:cubicBezTo>
                    <a:pt x="38015" y="29288"/>
                    <a:pt x="39697" y="34050"/>
                    <a:pt x="39697" y="40087"/>
                  </a:cubicBezTo>
                  <a:cubicBezTo>
                    <a:pt x="39697" y="45990"/>
                    <a:pt x="37957" y="50724"/>
                    <a:pt x="34469" y="54289"/>
                  </a:cubicBezTo>
                  <a:cubicBezTo>
                    <a:pt x="30980" y="57853"/>
                    <a:pt x="26332" y="59641"/>
                    <a:pt x="20524" y="59641"/>
                  </a:cubicBezTo>
                  <a:cubicBezTo>
                    <a:pt x="13879" y="59641"/>
                    <a:pt x="8793" y="57102"/>
                    <a:pt x="5276" y="52017"/>
                  </a:cubicBezTo>
                  <a:cubicBezTo>
                    <a:pt x="1759" y="46912"/>
                    <a:pt x="0" y="39516"/>
                    <a:pt x="0" y="29839"/>
                  </a:cubicBezTo>
                  <a:cubicBezTo>
                    <a:pt x="0" y="20752"/>
                    <a:pt x="2158" y="13508"/>
                    <a:pt x="6474" y="8118"/>
                  </a:cubicBezTo>
                  <a:cubicBezTo>
                    <a:pt x="10780" y="2709"/>
                    <a:pt x="16569" y="0"/>
                    <a:pt x="23832" y="0"/>
                  </a:cubicBezTo>
                  <a:cubicBezTo>
                    <a:pt x="25780" y="0"/>
                    <a:pt x="27748" y="190"/>
                    <a:pt x="29725" y="570"/>
                  </a:cubicBezTo>
                  <a:cubicBezTo>
                    <a:pt x="31731" y="960"/>
                    <a:pt x="33803" y="1540"/>
                    <a:pt x="35961" y="231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06C78B3-774D-D5D4-742E-102768426045}"/>
                </a:ext>
              </a:extLst>
            </p:cNvPr>
            <p:cNvSpPr/>
            <p:nvPr/>
          </p:nvSpPr>
          <p:spPr>
            <a:xfrm>
              <a:off x="8214345" y="4768628"/>
              <a:ext cx="39706" cy="59640"/>
            </a:xfrm>
            <a:custGeom>
              <a:avLst/>
              <a:gdLst>
                <a:gd name="connsiteX0" fmla="*/ 20533 w 39706"/>
                <a:gd name="connsiteY0" fmla="*/ 26683 h 59640"/>
                <a:gd name="connsiteX1" fmla="*/ 12215 w 39706"/>
                <a:gd name="connsiteY1" fmla="*/ 30267 h 59640"/>
                <a:gd name="connsiteX2" fmla="*/ 9173 w 39706"/>
                <a:gd name="connsiteY2" fmla="*/ 40087 h 59640"/>
                <a:gd name="connsiteX3" fmla="*/ 12215 w 39706"/>
                <a:gd name="connsiteY3" fmla="*/ 49906 h 59640"/>
                <a:gd name="connsiteX4" fmla="*/ 20533 w 39706"/>
                <a:gd name="connsiteY4" fmla="*/ 53481 h 59640"/>
                <a:gd name="connsiteX5" fmla="*/ 28803 w 39706"/>
                <a:gd name="connsiteY5" fmla="*/ 49906 h 59640"/>
                <a:gd name="connsiteX6" fmla="*/ 31893 w 39706"/>
                <a:gd name="connsiteY6" fmla="*/ 40087 h 59640"/>
                <a:gd name="connsiteX7" fmla="*/ 28803 w 39706"/>
                <a:gd name="connsiteY7" fmla="*/ 30267 h 59640"/>
                <a:gd name="connsiteX8" fmla="*/ 20533 w 39706"/>
                <a:gd name="connsiteY8" fmla="*/ 26683 h 59640"/>
                <a:gd name="connsiteX9" fmla="*/ 35971 w 39706"/>
                <a:gd name="connsiteY9" fmla="*/ 2310 h 59640"/>
                <a:gd name="connsiteX10" fmla="*/ 35971 w 39706"/>
                <a:gd name="connsiteY10" fmla="*/ 9392 h 59640"/>
                <a:gd name="connsiteX11" fmla="*/ 30039 w 39706"/>
                <a:gd name="connsiteY11" fmla="*/ 7272 h 59640"/>
                <a:gd name="connsiteX12" fmla="*/ 24145 w 39706"/>
                <a:gd name="connsiteY12" fmla="*/ 6540 h 59640"/>
                <a:gd name="connsiteX13" fmla="*/ 12367 w 39706"/>
                <a:gd name="connsiteY13" fmla="*/ 11740 h 59640"/>
                <a:gd name="connsiteX14" fmla="*/ 7747 w 39706"/>
                <a:gd name="connsiteY14" fmla="*/ 27453 h 59640"/>
                <a:gd name="connsiteX15" fmla="*/ 13441 w 39706"/>
                <a:gd name="connsiteY15" fmla="*/ 22330 h 59640"/>
                <a:gd name="connsiteX16" fmla="*/ 20989 w 39706"/>
                <a:gd name="connsiteY16" fmla="*/ 20523 h 59640"/>
                <a:gd name="connsiteX17" fmla="*/ 34659 w 39706"/>
                <a:gd name="connsiteY17" fmla="*/ 25799 h 59640"/>
                <a:gd name="connsiteX18" fmla="*/ 39706 w 39706"/>
                <a:gd name="connsiteY18" fmla="*/ 40087 h 59640"/>
                <a:gd name="connsiteX19" fmla="*/ 34469 w 39706"/>
                <a:gd name="connsiteY19" fmla="*/ 54289 h 59640"/>
                <a:gd name="connsiteX20" fmla="*/ 20533 w 39706"/>
                <a:gd name="connsiteY20" fmla="*/ 59641 h 59640"/>
                <a:gd name="connsiteX21" fmla="*/ 5276 w 39706"/>
                <a:gd name="connsiteY21" fmla="*/ 52017 h 59640"/>
                <a:gd name="connsiteX22" fmla="*/ 0 w 39706"/>
                <a:gd name="connsiteY22" fmla="*/ 29839 h 59640"/>
                <a:gd name="connsiteX23" fmla="*/ 6474 w 39706"/>
                <a:gd name="connsiteY23" fmla="*/ 8118 h 59640"/>
                <a:gd name="connsiteX24" fmla="*/ 23841 w 39706"/>
                <a:gd name="connsiteY24" fmla="*/ 0 h 59640"/>
                <a:gd name="connsiteX25" fmla="*/ 29735 w 39706"/>
                <a:gd name="connsiteY25" fmla="*/ 570 h 59640"/>
                <a:gd name="connsiteX26" fmla="*/ 35971 w 39706"/>
                <a:gd name="connsiteY26" fmla="*/ 231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706" h="59640">
                  <a:moveTo>
                    <a:pt x="20533" y="26683"/>
                  </a:moveTo>
                  <a:cubicBezTo>
                    <a:pt x="17044" y="26683"/>
                    <a:pt x="14268" y="27881"/>
                    <a:pt x="12215" y="30267"/>
                  </a:cubicBezTo>
                  <a:cubicBezTo>
                    <a:pt x="10190" y="32653"/>
                    <a:pt x="9173" y="35923"/>
                    <a:pt x="9173" y="40087"/>
                  </a:cubicBezTo>
                  <a:cubicBezTo>
                    <a:pt x="9173" y="44222"/>
                    <a:pt x="10190" y="47492"/>
                    <a:pt x="12215" y="49906"/>
                  </a:cubicBezTo>
                  <a:cubicBezTo>
                    <a:pt x="14268" y="52292"/>
                    <a:pt x="17044" y="53481"/>
                    <a:pt x="20533" y="53481"/>
                  </a:cubicBezTo>
                  <a:cubicBezTo>
                    <a:pt x="24022" y="53481"/>
                    <a:pt x="26778" y="52292"/>
                    <a:pt x="28803" y="49906"/>
                  </a:cubicBezTo>
                  <a:cubicBezTo>
                    <a:pt x="30866" y="47492"/>
                    <a:pt x="31893" y="44222"/>
                    <a:pt x="31893" y="40087"/>
                  </a:cubicBezTo>
                  <a:cubicBezTo>
                    <a:pt x="31893" y="35923"/>
                    <a:pt x="30866" y="32653"/>
                    <a:pt x="28803" y="30267"/>
                  </a:cubicBezTo>
                  <a:cubicBezTo>
                    <a:pt x="26778" y="27881"/>
                    <a:pt x="24022" y="26683"/>
                    <a:pt x="20533" y="26683"/>
                  </a:cubicBezTo>
                  <a:moveTo>
                    <a:pt x="35971" y="2310"/>
                  </a:moveTo>
                  <a:lnTo>
                    <a:pt x="35971" y="9392"/>
                  </a:lnTo>
                  <a:cubicBezTo>
                    <a:pt x="34022" y="8470"/>
                    <a:pt x="32045" y="7757"/>
                    <a:pt x="30039" y="7272"/>
                  </a:cubicBezTo>
                  <a:cubicBezTo>
                    <a:pt x="28062" y="6787"/>
                    <a:pt x="26094" y="6540"/>
                    <a:pt x="24145" y="6540"/>
                  </a:cubicBezTo>
                  <a:cubicBezTo>
                    <a:pt x="19012" y="6540"/>
                    <a:pt x="15086" y="8270"/>
                    <a:pt x="12367" y="11740"/>
                  </a:cubicBezTo>
                  <a:cubicBezTo>
                    <a:pt x="9668" y="15210"/>
                    <a:pt x="8128" y="20447"/>
                    <a:pt x="7747" y="27453"/>
                  </a:cubicBezTo>
                  <a:cubicBezTo>
                    <a:pt x="9259" y="25219"/>
                    <a:pt x="11160" y="23508"/>
                    <a:pt x="13441" y="22330"/>
                  </a:cubicBezTo>
                  <a:cubicBezTo>
                    <a:pt x="15732" y="21122"/>
                    <a:pt x="18242" y="20523"/>
                    <a:pt x="20989" y="20523"/>
                  </a:cubicBezTo>
                  <a:cubicBezTo>
                    <a:pt x="26769" y="20523"/>
                    <a:pt x="31322" y="22282"/>
                    <a:pt x="34659" y="25799"/>
                  </a:cubicBezTo>
                  <a:cubicBezTo>
                    <a:pt x="38024" y="29288"/>
                    <a:pt x="39706" y="34050"/>
                    <a:pt x="39706" y="40087"/>
                  </a:cubicBezTo>
                  <a:cubicBezTo>
                    <a:pt x="39706" y="45990"/>
                    <a:pt x="37957" y="50724"/>
                    <a:pt x="34469" y="54289"/>
                  </a:cubicBezTo>
                  <a:cubicBezTo>
                    <a:pt x="30980" y="57853"/>
                    <a:pt x="26332" y="59641"/>
                    <a:pt x="20533" y="59641"/>
                  </a:cubicBezTo>
                  <a:cubicBezTo>
                    <a:pt x="13879" y="59641"/>
                    <a:pt x="8793" y="57102"/>
                    <a:pt x="5276" y="52017"/>
                  </a:cubicBezTo>
                  <a:cubicBezTo>
                    <a:pt x="1759" y="46912"/>
                    <a:pt x="0" y="39516"/>
                    <a:pt x="0" y="29839"/>
                  </a:cubicBezTo>
                  <a:cubicBezTo>
                    <a:pt x="0" y="20752"/>
                    <a:pt x="2158" y="13508"/>
                    <a:pt x="6474" y="8118"/>
                  </a:cubicBezTo>
                  <a:cubicBezTo>
                    <a:pt x="10789" y="2709"/>
                    <a:pt x="16578" y="0"/>
                    <a:pt x="23841" y="0"/>
                  </a:cubicBezTo>
                  <a:cubicBezTo>
                    <a:pt x="25790" y="0"/>
                    <a:pt x="27757" y="190"/>
                    <a:pt x="29735" y="570"/>
                  </a:cubicBezTo>
                  <a:cubicBezTo>
                    <a:pt x="31740" y="960"/>
                    <a:pt x="33813" y="1540"/>
                    <a:pt x="35971" y="231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ADA87EC-A95B-5EDC-4E36-7492507D4213}"/>
                </a:ext>
              </a:extLst>
            </p:cNvPr>
            <p:cNvSpPr/>
            <p:nvPr/>
          </p:nvSpPr>
          <p:spPr>
            <a:xfrm>
              <a:off x="8263985" y="4768628"/>
              <a:ext cx="39658" cy="59640"/>
            </a:xfrm>
            <a:custGeom>
              <a:avLst/>
              <a:gdLst>
                <a:gd name="connsiteX0" fmla="*/ 3698 w 39658"/>
                <a:gd name="connsiteY0" fmla="*/ 57331 h 59640"/>
                <a:gd name="connsiteX1" fmla="*/ 3698 w 39658"/>
                <a:gd name="connsiteY1" fmla="*/ 50249 h 59640"/>
                <a:gd name="connsiteX2" fmla="*/ 9629 w 39658"/>
                <a:gd name="connsiteY2" fmla="*/ 52368 h 59640"/>
                <a:gd name="connsiteX3" fmla="*/ 15523 w 39658"/>
                <a:gd name="connsiteY3" fmla="*/ 53100 h 59640"/>
                <a:gd name="connsiteX4" fmla="*/ 27263 w 39658"/>
                <a:gd name="connsiteY4" fmla="*/ 47939 h 59640"/>
                <a:gd name="connsiteX5" fmla="*/ 31921 w 39658"/>
                <a:gd name="connsiteY5" fmla="*/ 32187 h 59640"/>
                <a:gd name="connsiteX6" fmla="*/ 26265 w 39658"/>
                <a:gd name="connsiteY6" fmla="*/ 37273 h 59640"/>
                <a:gd name="connsiteX7" fmla="*/ 18679 w 39658"/>
                <a:gd name="connsiteY7" fmla="*/ 39041 h 59640"/>
                <a:gd name="connsiteX8" fmla="*/ 5010 w 39658"/>
                <a:gd name="connsiteY8" fmla="*/ 33841 h 59640"/>
                <a:gd name="connsiteX9" fmla="*/ 0 w 39658"/>
                <a:gd name="connsiteY9" fmla="*/ 19554 h 59640"/>
                <a:gd name="connsiteX10" fmla="*/ 5238 w 39658"/>
                <a:gd name="connsiteY10" fmla="*/ 5352 h 59640"/>
                <a:gd name="connsiteX11" fmla="*/ 19173 w 39658"/>
                <a:gd name="connsiteY11" fmla="*/ 0 h 59640"/>
                <a:gd name="connsiteX12" fmla="*/ 34383 w 39658"/>
                <a:gd name="connsiteY12" fmla="*/ 7662 h 59640"/>
                <a:gd name="connsiteX13" fmla="*/ 39659 w 39658"/>
                <a:gd name="connsiteY13" fmla="*/ 29839 h 59640"/>
                <a:gd name="connsiteX14" fmla="*/ 33195 w 39658"/>
                <a:gd name="connsiteY14" fmla="*/ 51560 h 59640"/>
                <a:gd name="connsiteX15" fmla="*/ 15865 w 39658"/>
                <a:gd name="connsiteY15" fmla="*/ 59641 h 59640"/>
                <a:gd name="connsiteX16" fmla="*/ 9934 w 39658"/>
                <a:gd name="connsiteY16" fmla="*/ 59070 h 59640"/>
                <a:gd name="connsiteX17" fmla="*/ 3698 w 39658"/>
                <a:gd name="connsiteY17" fmla="*/ 57331 h 59640"/>
                <a:gd name="connsiteX18" fmla="*/ 19173 w 39658"/>
                <a:gd name="connsiteY18" fmla="*/ 32957 h 59640"/>
                <a:gd name="connsiteX19" fmla="*/ 27453 w 39658"/>
                <a:gd name="connsiteY19" fmla="*/ 29374 h 59640"/>
                <a:gd name="connsiteX20" fmla="*/ 30533 w 39658"/>
                <a:gd name="connsiteY20" fmla="*/ 19554 h 59640"/>
                <a:gd name="connsiteX21" fmla="*/ 27453 w 39658"/>
                <a:gd name="connsiteY21" fmla="*/ 9782 h 59640"/>
                <a:gd name="connsiteX22" fmla="*/ 19173 w 39658"/>
                <a:gd name="connsiteY22" fmla="*/ 6160 h 59640"/>
                <a:gd name="connsiteX23" fmla="*/ 10856 w 39658"/>
                <a:gd name="connsiteY23" fmla="*/ 9782 h 59640"/>
                <a:gd name="connsiteX24" fmla="*/ 7814 w 39658"/>
                <a:gd name="connsiteY24" fmla="*/ 19554 h 59640"/>
                <a:gd name="connsiteX25" fmla="*/ 10856 w 39658"/>
                <a:gd name="connsiteY25" fmla="*/ 29374 h 59640"/>
                <a:gd name="connsiteX26" fmla="*/ 19173 w 39658"/>
                <a:gd name="connsiteY26" fmla="*/ 32957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58" h="59640">
                  <a:moveTo>
                    <a:pt x="3698" y="57331"/>
                  </a:moveTo>
                  <a:lnTo>
                    <a:pt x="3698" y="50249"/>
                  </a:lnTo>
                  <a:cubicBezTo>
                    <a:pt x="5646" y="51171"/>
                    <a:pt x="7624" y="51884"/>
                    <a:pt x="9629" y="52368"/>
                  </a:cubicBezTo>
                  <a:cubicBezTo>
                    <a:pt x="11635" y="52853"/>
                    <a:pt x="13593" y="53100"/>
                    <a:pt x="15523" y="53100"/>
                  </a:cubicBezTo>
                  <a:cubicBezTo>
                    <a:pt x="20656" y="53100"/>
                    <a:pt x="24573" y="51380"/>
                    <a:pt x="27263" y="47939"/>
                  </a:cubicBezTo>
                  <a:cubicBezTo>
                    <a:pt x="29982" y="44469"/>
                    <a:pt x="31531" y="39222"/>
                    <a:pt x="31921" y="32187"/>
                  </a:cubicBezTo>
                  <a:cubicBezTo>
                    <a:pt x="30429" y="34402"/>
                    <a:pt x="28546" y="36094"/>
                    <a:pt x="26265" y="37273"/>
                  </a:cubicBezTo>
                  <a:cubicBezTo>
                    <a:pt x="23974" y="38452"/>
                    <a:pt x="21445" y="39041"/>
                    <a:pt x="18679" y="39041"/>
                  </a:cubicBezTo>
                  <a:cubicBezTo>
                    <a:pt x="12928" y="39041"/>
                    <a:pt x="8365" y="37311"/>
                    <a:pt x="5010" y="33841"/>
                  </a:cubicBezTo>
                  <a:cubicBezTo>
                    <a:pt x="1673" y="30353"/>
                    <a:pt x="0" y="25590"/>
                    <a:pt x="0" y="19554"/>
                  </a:cubicBezTo>
                  <a:cubicBezTo>
                    <a:pt x="0" y="13651"/>
                    <a:pt x="1749" y="8917"/>
                    <a:pt x="5238" y="5352"/>
                  </a:cubicBezTo>
                  <a:cubicBezTo>
                    <a:pt x="8726" y="1787"/>
                    <a:pt x="13375" y="0"/>
                    <a:pt x="19173" y="0"/>
                  </a:cubicBezTo>
                  <a:cubicBezTo>
                    <a:pt x="25828" y="0"/>
                    <a:pt x="30894" y="2557"/>
                    <a:pt x="34383" y="7662"/>
                  </a:cubicBezTo>
                  <a:cubicBezTo>
                    <a:pt x="37900" y="12748"/>
                    <a:pt x="39659" y="20134"/>
                    <a:pt x="39659" y="29839"/>
                  </a:cubicBezTo>
                  <a:cubicBezTo>
                    <a:pt x="39659" y="38899"/>
                    <a:pt x="37501" y="46142"/>
                    <a:pt x="33195" y="51560"/>
                  </a:cubicBezTo>
                  <a:cubicBezTo>
                    <a:pt x="28908" y="56950"/>
                    <a:pt x="23128" y="59641"/>
                    <a:pt x="15865" y="59641"/>
                  </a:cubicBezTo>
                  <a:cubicBezTo>
                    <a:pt x="13917" y="59641"/>
                    <a:pt x="11939" y="59450"/>
                    <a:pt x="9934" y="59070"/>
                  </a:cubicBezTo>
                  <a:cubicBezTo>
                    <a:pt x="7928" y="58680"/>
                    <a:pt x="5856" y="58101"/>
                    <a:pt x="3698" y="57331"/>
                  </a:cubicBezTo>
                  <a:moveTo>
                    <a:pt x="19173" y="32957"/>
                  </a:moveTo>
                  <a:cubicBezTo>
                    <a:pt x="22662" y="32957"/>
                    <a:pt x="25429" y="31760"/>
                    <a:pt x="27453" y="29374"/>
                  </a:cubicBezTo>
                  <a:cubicBezTo>
                    <a:pt x="29506" y="26987"/>
                    <a:pt x="30533" y="23717"/>
                    <a:pt x="30533" y="19554"/>
                  </a:cubicBezTo>
                  <a:cubicBezTo>
                    <a:pt x="30533" y="15419"/>
                    <a:pt x="29506" y="12168"/>
                    <a:pt x="27453" y="9782"/>
                  </a:cubicBezTo>
                  <a:cubicBezTo>
                    <a:pt x="25429" y="7367"/>
                    <a:pt x="22662" y="6160"/>
                    <a:pt x="19173" y="6160"/>
                  </a:cubicBezTo>
                  <a:cubicBezTo>
                    <a:pt x="15685" y="6160"/>
                    <a:pt x="12909" y="7367"/>
                    <a:pt x="10856" y="9782"/>
                  </a:cubicBezTo>
                  <a:cubicBezTo>
                    <a:pt x="8831" y="12168"/>
                    <a:pt x="7814" y="15419"/>
                    <a:pt x="7814" y="19554"/>
                  </a:cubicBezTo>
                  <a:cubicBezTo>
                    <a:pt x="7814" y="23717"/>
                    <a:pt x="8831" y="26987"/>
                    <a:pt x="10856" y="29374"/>
                  </a:cubicBezTo>
                  <a:cubicBezTo>
                    <a:pt x="12909" y="31760"/>
                    <a:pt x="15685" y="32957"/>
                    <a:pt x="19173" y="32957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1325722-5227-7B0D-6DBA-0A5174706D7C}"/>
                </a:ext>
              </a:extLst>
            </p:cNvPr>
            <p:cNvSpPr/>
            <p:nvPr/>
          </p:nvSpPr>
          <p:spPr>
            <a:xfrm>
              <a:off x="7449189" y="4863469"/>
              <a:ext cx="61893" cy="66304"/>
            </a:xfrm>
            <a:custGeom>
              <a:avLst/>
              <a:gdLst>
                <a:gd name="connsiteX0" fmla="*/ 9344 w 61893"/>
                <a:gd name="connsiteY0" fmla="*/ 56646 h 66304"/>
                <a:gd name="connsiteX1" fmla="*/ 0 w 61893"/>
                <a:gd name="connsiteY1" fmla="*/ 33128 h 66304"/>
                <a:gd name="connsiteX2" fmla="*/ 9439 w 61893"/>
                <a:gd name="connsiteY2" fmla="*/ 9620 h 66304"/>
                <a:gd name="connsiteX3" fmla="*/ 31703 w 61893"/>
                <a:gd name="connsiteY3" fmla="*/ 0 h 66304"/>
                <a:gd name="connsiteX4" fmla="*/ 37625 w 61893"/>
                <a:gd name="connsiteY4" fmla="*/ 760 h 66304"/>
                <a:gd name="connsiteX5" fmla="*/ 42568 w 61893"/>
                <a:gd name="connsiteY5" fmla="*/ 2937 h 66304"/>
                <a:gd name="connsiteX6" fmla="*/ 45866 w 61893"/>
                <a:gd name="connsiteY6" fmla="*/ 5342 h 66304"/>
                <a:gd name="connsiteX7" fmla="*/ 48576 w 61893"/>
                <a:gd name="connsiteY7" fmla="*/ 7842 h 66304"/>
                <a:gd name="connsiteX8" fmla="*/ 53167 w 61893"/>
                <a:gd name="connsiteY8" fmla="*/ 1112 h 66304"/>
                <a:gd name="connsiteX9" fmla="*/ 54593 w 61893"/>
                <a:gd name="connsiteY9" fmla="*/ 0 h 66304"/>
                <a:gd name="connsiteX10" fmla="*/ 55477 w 61893"/>
                <a:gd name="connsiteY10" fmla="*/ 447 h 66304"/>
                <a:gd name="connsiteX11" fmla="*/ 55620 w 61893"/>
                <a:gd name="connsiteY11" fmla="*/ 2186 h 66304"/>
                <a:gd name="connsiteX12" fmla="*/ 55620 w 61893"/>
                <a:gd name="connsiteY12" fmla="*/ 23822 h 66304"/>
                <a:gd name="connsiteX13" fmla="*/ 55439 w 61893"/>
                <a:gd name="connsiteY13" fmla="*/ 25647 h 66304"/>
                <a:gd name="connsiteX14" fmla="*/ 54146 w 61893"/>
                <a:gd name="connsiteY14" fmla="*/ 26008 h 66304"/>
                <a:gd name="connsiteX15" fmla="*/ 53072 w 61893"/>
                <a:gd name="connsiteY15" fmla="*/ 25742 h 66304"/>
                <a:gd name="connsiteX16" fmla="*/ 52673 w 61893"/>
                <a:gd name="connsiteY16" fmla="*/ 24449 h 66304"/>
                <a:gd name="connsiteX17" fmla="*/ 45771 w 61893"/>
                <a:gd name="connsiteY17" fmla="*/ 8726 h 66304"/>
                <a:gd name="connsiteX18" fmla="*/ 32815 w 61893"/>
                <a:gd name="connsiteY18" fmla="*/ 2852 h 66304"/>
                <a:gd name="connsiteX19" fmla="*/ 28185 w 61893"/>
                <a:gd name="connsiteY19" fmla="*/ 3337 h 66304"/>
                <a:gd name="connsiteX20" fmla="*/ 22215 w 61893"/>
                <a:gd name="connsiteY20" fmla="*/ 5704 h 66304"/>
                <a:gd name="connsiteX21" fmla="*/ 15980 w 61893"/>
                <a:gd name="connsiteY21" fmla="*/ 10647 h 66304"/>
                <a:gd name="connsiteX22" fmla="*/ 11350 w 61893"/>
                <a:gd name="connsiteY22" fmla="*/ 19554 h 66304"/>
                <a:gd name="connsiteX23" fmla="*/ 9392 w 61893"/>
                <a:gd name="connsiteY23" fmla="*/ 33128 h 66304"/>
                <a:gd name="connsiteX24" fmla="*/ 11350 w 61893"/>
                <a:gd name="connsiteY24" fmla="*/ 46665 h 66304"/>
                <a:gd name="connsiteX25" fmla="*/ 16027 w 61893"/>
                <a:gd name="connsiteY25" fmla="*/ 55620 h 66304"/>
                <a:gd name="connsiteX26" fmla="*/ 22349 w 61893"/>
                <a:gd name="connsiteY26" fmla="*/ 60563 h 66304"/>
                <a:gd name="connsiteX27" fmla="*/ 28499 w 61893"/>
                <a:gd name="connsiteY27" fmla="*/ 63015 h 66304"/>
                <a:gd name="connsiteX28" fmla="*/ 33347 w 61893"/>
                <a:gd name="connsiteY28" fmla="*/ 63500 h 66304"/>
                <a:gd name="connsiteX29" fmla="*/ 36731 w 61893"/>
                <a:gd name="connsiteY29" fmla="*/ 63186 h 66304"/>
                <a:gd name="connsiteX30" fmla="*/ 41275 w 61893"/>
                <a:gd name="connsiteY30" fmla="*/ 61855 h 66304"/>
                <a:gd name="connsiteX31" fmla="*/ 45771 w 61893"/>
                <a:gd name="connsiteY31" fmla="*/ 58424 h 66304"/>
                <a:gd name="connsiteX32" fmla="*/ 47511 w 61893"/>
                <a:gd name="connsiteY32" fmla="*/ 52454 h 66304"/>
                <a:gd name="connsiteX33" fmla="*/ 47511 w 61893"/>
                <a:gd name="connsiteY33" fmla="*/ 46627 h 66304"/>
                <a:gd name="connsiteX34" fmla="*/ 46171 w 61893"/>
                <a:gd name="connsiteY34" fmla="*/ 43062 h 66304"/>
                <a:gd name="connsiteX35" fmla="*/ 39003 w 61893"/>
                <a:gd name="connsiteY35" fmla="*/ 42216 h 66304"/>
                <a:gd name="connsiteX36" fmla="*/ 36113 w 61893"/>
                <a:gd name="connsiteY36" fmla="*/ 42216 h 66304"/>
                <a:gd name="connsiteX37" fmla="*/ 36113 w 61893"/>
                <a:gd name="connsiteY37" fmla="*/ 39412 h 66304"/>
                <a:gd name="connsiteX38" fmla="*/ 50762 w 61893"/>
                <a:gd name="connsiteY38" fmla="*/ 39678 h 66304"/>
                <a:gd name="connsiteX39" fmla="*/ 61893 w 61893"/>
                <a:gd name="connsiteY39" fmla="*/ 39412 h 66304"/>
                <a:gd name="connsiteX40" fmla="*/ 61893 w 61893"/>
                <a:gd name="connsiteY40" fmla="*/ 42216 h 66304"/>
                <a:gd name="connsiteX41" fmla="*/ 56551 w 61893"/>
                <a:gd name="connsiteY41" fmla="*/ 42881 h 66304"/>
                <a:gd name="connsiteX42" fmla="*/ 55620 w 61893"/>
                <a:gd name="connsiteY42" fmla="*/ 46228 h 66304"/>
                <a:gd name="connsiteX43" fmla="*/ 55620 w 61893"/>
                <a:gd name="connsiteY43" fmla="*/ 62122 h 66304"/>
                <a:gd name="connsiteX44" fmla="*/ 54812 w 61893"/>
                <a:gd name="connsiteY44" fmla="*/ 64213 h 66304"/>
                <a:gd name="connsiteX45" fmla="*/ 51960 w 61893"/>
                <a:gd name="connsiteY45" fmla="*/ 62169 h 66304"/>
                <a:gd name="connsiteX46" fmla="*/ 48937 w 61893"/>
                <a:gd name="connsiteY46" fmla="*/ 58557 h 66304"/>
                <a:gd name="connsiteX47" fmla="*/ 41988 w 61893"/>
                <a:gd name="connsiteY47" fmla="*/ 64346 h 66304"/>
                <a:gd name="connsiteX48" fmla="*/ 31883 w 61893"/>
                <a:gd name="connsiteY48" fmla="*/ 66304 h 66304"/>
                <a:gd name="connsiteX49" fmla="*/ 9344 w 61893"/>
                <a:gd name="connsiteY49" fmla="*/ 56646 h 6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1893" h="66304">
                  <a:moveTo>
                    <a:pt x="9344" y="56646"/>
                  </a:moveTo>
                  <a:cubicBezTo>
                    <a:pt x="3118" y="50201"/>
                    <a:pt x="0" y="42359"/>
                    <a:pt x="0" y="33128"/>
                  </a:cubicBezTo>
                  <a:cubicBezTo>
                    <a:pt x="0" y="23870"/>
                    <a:pt x="3147" y="16037"/>
                    <a:pt x="9439" y="9620"/>
                  </a:cubicBezTo>
                  <a:cubicBezTo>
                    <a:pt x="15732" y="3204"/>
                    <a:pt x="23157" y="0"/>
                    <a:pt x="31703" y="0"/>
                  </a:cubicBezTo>
                  <a:cubicBezTo>
                    <a:pt x="33841" y="0"/>
                    <a:pt x="35809" y="257"/>
                    <a:pt x="37625" y="760"/>
                  </a:cubicBezTo>
                  <a:cubicBezTo>
                    <a:pt x="39459" y="1236"/>
                    <a:pt x="41113" y="1958"/>
                    <a:pt x="42568" y="2937"/>
                  </a:cubicBezTo>
                  <a:cubicBezTo>
                    <a:pt x="44022" y="3888"/>
                    <a:pt x="45115" y="4686"/>
                    <a:pt x="45866" y="5342"/>
                  </a:cubicBezTo>
                  <a:cubicBezTo>
                    <a:pt x="46636" y="5970"/>
                    <a:pt x="47539" y="6806"/>
                    <a:pt x="48576" y="7842"/>
                  </a:cubicBezTo>
                  <a:lnTo>
                    <a:pt x="53167" y="1112"/>
                  </a:lnTo>
                  <a:cubicBezTo>
                    <a:pt x="53642" y="371"/>
                    <a:pt x="54118" y="0"/>
                    <a:pt x="54593" y="0"/>
                  </a:cubicBezTo>
                  <a:cubicBezTo>
                    <a:pt x="55097" y="0"/>
                    <a:pt x="55391" y="152"/>
                    <a:pt x="55477" y="447"/>
                  </a:cubicBezTo>
                  <a:cubicBezTo>
                    <a:pt x="55572" y="713"/>
                    <a:pt x="55620" y="1293"/>
                    <a:pt x="55620" y="2186"/>
                  </a:cubicBezTo>
                  <a:lnTo>
                    <a:pt x="55620" y="23822"/>
                  </a:lnTo>
                  <a:cubicBezTo>
                    <a:pt x="55620" y="24801"/>
                    <a:pt x="55563" y="25409"/>
                    <a:pt x="55439" y="25647"/>
                  </a:cubicBezTo>
                  <a:cubicBezTo>
                    <a:pt x="55315" y="25885"/>
                    <a:pt x="54888" y="26008"/>
                    <a:pt x="54146" y="26008"/>
                  </a:cubicBezTo>
                  <a:cubicBezTo>
                    <a:pt x="53547" y="26008"/>
                    <a:pt x="53196" y="25923"/>
                    <a:pt x="53072" y="25742"/>
                  </a:cubicBezTo>
                  <a:cubicBezTo>
                    <a:pt x="52958" y="25562"/>
                    <a:pt x="52825" y="25134"/>
                    <a:pt x="52673" y="24449"/>
                  </a:cubicBezTo>
                  <a:cubicBezTo>
                    <a:pt x="51751" y="17890"/>
                    <a:pt x="49450" y="12652"/>
                    <a:pt x="45771" y="8726"/>
                  </a:cubicBezTo>
                  <a:cubicBezTo>
                    <a:pt x="42121" y="4810"/>
                    <a:pt x="37805" y="2852"/>
                    <a:pt x="32815" y="2852"/>
                  </a:cubicBezTo>
                  <a:cubicBezTo>
                    <a:pt x="31360" y="2852"/>
                    <a:pt x="29820" y="3013"/>
                    <a:pt x="28185" y="3337"/>
                  </a:cubicBezTo>
                  <a:cubicBezTo>
                    <a:pt x="26579" y="3669"/>
                    <a:pt x="24592" y="4458"/>
                    <a:pt x="22215" y="5704"/>
                  </a:cubicBezTo>
                  <a:cubicBezTo>
                    <a:pt x="19868" y="6949"/>
                    <a:pt x="17795" y="8593"/>
                    <a:pt x="15980" y="10647"/>
                  </a:cubicBezTo>
                  <a:cubicBezTo>
                    <a:pt x="14202" y="12662"/>
                    <a:pt x="12653" y="15628"/>
                    <a:pt x="11350" y="19554"/>
                  </a:cubicBezTo>
                  <a:cubicBezTo>
                    <a:pt x="10048" y="23442"/>
                    <a:pt x="9392" y="27967"/>
                    <a:pt x="9392" y="33128"/>
                  </a:cubicBezTo>
                  <a:cubicBezTo>
                    <a:pt x="9392" y="38233"/>
                    <a:pt x="10048" y="42748"/>
                    <a:pt x="11350" y="46665"/>
                  </a:cubicBezTo>
                  <a:cubicBezTo>
                    <a:pt x="12653" y="50591"/>
                    <a:pt x="14212" y="53576"/>
                    <a:pt x="16027" y="55620"/>
                  </a:cubicBezTo>
                  <a:cubicBezTo>
                    <a:pt x="17862" y="57644"/>
                    <a:pt x="19972" y="59289"/>
                    <a:pt x="22349" y="60563"/>
                  </a:cubicBezTo>
                  <a:cubicBezTo>
                    <a:pt x="24754" y="61836"/>
                    <a:pt x="26807" y="62654"/>
                    <a:pt x="28499" y="63015"/>
                  </a:cubicBezTo>
                  <a:cubicBezTo>
                    <a:pt x="30220" y="63338"/>
                    <a:pt x="31836" y="63500"/>
                    <a:pt x="33347" y="63500"/>
                  </a:cubicBezTo>
                  <a:cubicBezTo>
                    <a:pt x="34383" y="63500"/>
                    <a:pt x="35514" y="63395"/>
                    <a:pt x="36731" y="63186"/>
                  </a:cubicBezTo>
                  <a:cubicBezTo>
                    <a:pt x="37948" y="62949"/>
                    <a:pt x="39459" y="62511"/>
                    <a:pt x="41275" y="61855"/>
                  </a:cubicBezTo>
                  <a:cubicBezTo>
                    <a:pt x="43119" y="61171"/>
                    <a:pt x="44621" y="60030"/>
                    <a:pt x="45771" y="58424"/>
                  </a:cubicBezTo>
                  <a:cubicBezTo>
                    <a:pt x="46931" y="56817"/>
                    <a:pt x="47511" y="54830"/>
                    <a:pt x="47511" y="52454"/>
                  </a:cubicBezTo>
                  <a:lnTo>
                    <a:pt x="47511" y="46627"/>
                  </a:lnTo>
                  <a:cubicBezTo>
                    <a:pt x="47511" y="44811"/>
                    <a:pt x="47064" y="43623"/>
                    <a:pt x="46171" y="43062"/>
                  </a:cubicBezTo>
                  <a:cubicBezTo>
                    <a:pt x="45287" y="42501"/>
                    <a:pt x="42891" y="42216"/>
                    <a:pt x="39003" y="42216"/>
                  </a:cubicBezTo>
                  <a:lnTo>
                    <a:pt x="36113" y="42216"/>
                  </a:lnTo>
                  <a:lnTo>
                    <a:pt x="36113" y="39412"/>
                  </a:lnTo>
                  <a:cubicBezTo>
                    <a:pt x="38309" y="39592"/>
                    <a:pt x="43186" y="39678"/>
                    <a:pt x="50762" y="39678"/>
                  </a:cubicBezTo>
                  <a:cubicBezTo>
                    <a:pt x="51446" y="39678"/>
                    <a:pt x="55154" y="39592"/>
                    <a:pt x="61893" y="39412"/>
                  </a:cubicBezTo>
                  <a:lnTo>
                    <a:pt x="61893" y="42216"/>
                  </a:lnTo>
                  <a:cubicBezTo>
                    <a:pt x="58985" y="42216"/>
                    <a:pt x="57207" y="42435"/>
                    <a:pt x="56551" y="42881"/>
                  </a:cubicBezTo>
                  <a:cubicBezTo>
                    <a:pt x="55933" y="43300"/>
                    <a:pt x="55620" y="44412"/>
                    <a:pt x="55620" y="46228"/>
                  </a:cubicBezTo>
                  <a:lnTo>
                    <a:pt x="55620" y="62122"/>
                  </a:lnTo>
                  <a:cubicBezTo>
                    <a:pt x="55620" y="63519"/>
                    <a:pt x="55353" y="64213"/>
                    <a:pt x="54812" y="64213"/>
                  </a:cubicBezTo>
                  <a:cubicBezTo>
                    <a:pt x="54336" y="64213"/>
                    <a:pt x="53386" y="63528"/>
                    <a:pt x="51960" y="62169"/>
                  </a:cubicBezTo>
                  <a:cubicBezTo>
                    <a:pt x="50562" y="60800"/>
                    <a:pt x="49555" y="59593"/>
                    <a:pt x="48937" y="58557"/>
                  </a:cubicBezTo>
                  <a:cubicBezTo>
                    <a:pt x="47482" y="61114"/>
                    <a:pt x="45163" y="63044"/>
                    <a:pt x="41988" y="64346"/>
                  </a:cubicBezTo>
                  <a:cubicBezTo>
                    <a:pt x="38841" y="65648"/>
                    <a:pt x="35476" y="66304"/>
                    <a:pt x="31883" y="66304"/>
                  </a:cubicBezTo>
                  <a:cubicBezTo>
                    <a:pt x="23128" y="66304"/>
                    <a:pt x="15609" y="63082"/>
                    <a:pt x="9344" y="5664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5F39EA1-5593-4193-A45E-5D81544F8333}"/>
                </a:ext>
              </a:extLst>
            </p:cNvPr>
            <p:cNvSpPr/>
            <p:nvPr/>
          </p:nvSpPr>
          <p:spPr>
            <a:xfrm>
              <a:off x="7519600" y="4886892"/>
              <a:ext cx="35314" cy="41902"/>
            </a:xfrm>
            <a:custGeom>
              <a:avLst/>
              <a:gdLst>
                <a:gd name="connsiteX0" fmla="*/ 0 w 35314"/>
                <a:gd name="connsiteY0" fmla="*/ 20799 h 41902"/>
                <a:gd name="connsiteX1" fmla="*/ 5523 w 35314"/>
                <a:gd name="connsiteY1" fmla="*/ 6103 h 41902"/>
                <a:gd name="connsiteX2" fmla="*/ 18974 w 35314"/>
                <a:gd name="connsiteY2" fmla="*/ 0 h 41902"/>
                <a:gd name="connsiteX3" fmla="*/ 31132 w 35314"/>
                <a:gd name="connsiteY3" fmla="*/ 5209 h 41902"/>
                <a:gd name="connsiteX4" fmla="*/ 35315 w 35314"/>
                <a:gd name="connsiteY4" fmla="*/ 17900 h 41902"/>
                <a:gd name="connsiteX5" fmla="*/ 34963 w 35314"/>
                <a:gd name="connsiteY5" fmla="*/ 19554 h 41902"/>
                <a:gd name="connsiteX6" fmla="*/ 33043 w 35314"/>
                <a:gd name="connsiteY6" fmla="*/ 19820 h 41902"/>
                <a:gd name="connsiteX7" fmla="*/ 7576 w 35314"/>
                <a:gd name="connsiteY7" fmla="*/ 19820 h 41902"/>
                <a:gd name="connsiteX8" fmla="*/ 10333 w 35314"/>
                <a:gd name="connsiteY8" fmla="*/ 33490 h 41902"/>
                <a:gd name="connsiteX9" fmla="*/ 20618 w 35314"/>
                <a:gd name="connsiteY9" fmla="*/ 39592 h 41902"/>
                <a:gd name="connsiteX10" fmla="*/ 22586 w 35314"/>
                <a:gd name="connsiteY10" fmla="*/ 39412 h 41902"/>
                <a:gd name="connsiteX11" fmla="*/ 25828 w 35314"/>
                <a:gd name="connsiteY11" fmla="*/ 38480 h 41902"/>
                <a:gd name="connsiteX12" fmla="*/ 29925 w 35314"/>
                <a:gd name="connsiteY12" fmla="*/ 35581 h 41902"/>
                <a:gd name="connsiteX13" fmla="*/ 32957 w 35314"/>
                <a:gd name="connsiteY13" fmla="*/ 30191 h 41902"/>
                <a:gd name="connsiteX14" fmla="*/ 34117 w 35314"/>
                <a:gd name="connsiteY14" fmla="*/ 28946 h 41902"/>
                <a:gd name="connsiteX15" fmla="*/ 35315 w 35314"/>
                <a:gd name="connsiteY15" fmla="*/ 30010 h 41902"/>
                <a:gd name="connsiteX16" fmla="*/ 34431 w 35314"/>
                <a:gd name="connsiteY16" fmla="*/ 32644 h 41902"/>
                <a:gd name="connsiteX17" fmla="*/ 31931 w 35314"/>
                <a:gd name="connsiteY17" fmla="*/ 36560 h 41902"/>
                <a:gd name="connsiteX18" fmla="*/ 27083 w 35314"/>
                <a:gd name="connsiteY18" fmla="*/ 40305 h 41902"/>
                <a:gd name="connsiteX19" fmla="*/ 20086 w 35314"/>
                <a:gd name="connsiteY19" fmla="*/ 41902 h 41902"/>
                <a:gd name="connsiteX20" fmla="*/ 6017 w 35314"/>
                <a:gd name="connsiteY20" fmla="*/ 35847 h 41902"/>
                <a:gd name="connsiteX21" fmla="*/ 0 w 35314"/>
                <a:gd name="connsiteY21" fmla="*/ 20799 h 41902"/>
                <a:gd name="connsiteX22" fmla="*/ 7662 w 35314"/>
                <a:gd name="connsiteY22" fmla="*/ 17900 h 41902"/>
                <a:gd name="connsiteX23" fmla="*/ 29307 w 35314"/>
                <a:gd name="connsiteY23" fmla="*/ 17900 h 41902"/>
                <a:gd name="connsiteX24" fmla="*/ 28946 w 35314"/>
                <a:gd name="connsiteY24" fmla="*/ 13850 h 41902"/>
                <a:gd name="connsiteX25" fmla="*/ 27662 w 35314"/>
                <a:gd name="connsiteY25" fmla="*/ 8774 h 41902"/>
                <a:gd name="connsiteX26" fmla="*/ 24497 w 35314"/>
                <a:gd name="connsiteY26" fmla="*/ 3916 h 41902"/>
                <a:gd name="connsiteX27" fmla="*/ 18974 w 35314"/>
                <a:gd name="connsiteY27" fmla="*/ 2053 h 41902"/>
                <a:gd name="connsiteX28" fmla="*/ 15903 w 35314"/>
                <a:gd name="connsiteY28" fmla="*/ 2671 h 41902"/>
                <a:gd name="connsiteX29" fmla="*/ 12424 w 35314"/>
                <a:gd name="connsiteY29" fmla="*/ 4810 h 41902"/>
                <a:gd name="connsiteX30" fmla="*/ 9173 w 35314"/>
                <a:gd name="connsiteY30" fmla="*/ 9753 h 41902"/>
                <a:gd name="connsiteX31" fmla="*/ 7662 w 35314"/>
                <a:gd name="connsiteY31" fmla="*/ 17900 h 4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5314" h="41902">
                  <a:moveTo>
                    <a:pt x="0" y="20799"/>
                  </a:moveTo>
                  <a:cubicBezTo>
                    <a:pt x="0" y="15067"/>
                    <a:pt x="1844" y="10171"/>
                    <a:pt x="5523" y="6103"/>
                  </a:cubicBezTo>
                  <a:cubicBezTo>
                    <a:pt x="9202" y="2034"/>
                    <a:pt x="13689" y="0"/>
                    <a:pt x="18974" y="0"/>
                  </a:cubicBezTo>
                  <a:cubicBezTo>
                    <a:pt x="24316" y="0"/>
                    <a:pt x="28366" y="1740"/>
                    <a:pt x="31132" y="5209"/>
                  </a:cubicBezTo>
                  <a:cubicBezTo>
                    <a:pt x="33917" y="8679"/>
                    <a:pt x="35315" y="12909"/>
                    <a:pt x="35315" y="17900"/>
                  </a:cubicBezTo>
                  <a:cubicBezTo>
                    <a:pt x="35315" y="18822"/>
                    <a:pt x="35201" y="19373"/>
                    <a:pt x="34963" y="19554"/>
                  </a:cubicBezTo>
                  <a:cubicBezTo>
                    <a:pt x="34725" y="19734"/>
                    <a:pt x="34079" y="19820"/>
                    <a:pt x="33043" y="19820"/>
                  </a:cubicBezTo>
                  <a:lnTo>
                    <a:pt x="7576" y="19820"/>
                  </a:lnTo>
                  <a:cubicBezTo>
                    <a:pt x="7576" y="26027"/>
                    <a:pt x="8498" y="30581"/>
                    <a:pt x="10333" y="33490"/>
                  </a:cubicBezTo>
                  <a:cubicBezTo>
                    <a:pt x="12890" y="37558"/>
                    <a:pt x="16312" y="39592"/>
                    <a:pt x="20618" y="39592"/>
                  </a:cubicBezTo>
                  <a:cubicBezTo>
                    <a:pt x="21217" y="39592"/>
                    <a:pt x="21873" y="39535"/>
                    <a:pt x="22586" y="39412"/>
                  </a:cubicBezTo>
                  <a:cubicBezTo>
                    <a:pt x="23299" y="39288"/>
                    <a:pt x="24373" y="38984"/>
                    <a:pt x="25828" y="38480"/>
                  </a:cubicBezTo>
                  <a:cubicBezTo>
                    <a:pt x="27282" y="37938"/>
                    <a:pt x="28651" y="36978"/>
                    <a:pt x="29925" y="35581"/>
                  </a:cubicBezTo>
                  <a:cubicBezTo>
                    <a:pt x="31208" y="34183"/>
                    <a:pt x="32216" y="32387"/>
                    <a:pt x="32957" y="30191"/>
                  </a:cubicBezTo>
                  <a:cubicBezTo>
                    <a:pt x="33138" y="29326"/>
                    <a:pt x="33518" y="28917"/>
                    <a:pt x="34117" y="28946"/>
                  </a:cubicBezTo>
                  <a:cubicBezTo>
                    <a:pt x="34915" y="28946"/>
                    <a:pt x="35315" y="29297"/>
                    <a:pt x="35315" y="30010"/>
                  </a:cubicBezTo>
                  <a:cubicBezTo>
                    <a:pt x="35315" y="30552"/>
                    <a:pt x="35020" y="31427"/>
                    <a:pt x="34431" y="32644"/>
                  </a:cubicBezTo>
                  <a:cubicBezTo>
                    <a:pt x="33870" y="33832"/>
                    <a:pt x="33033" y="35134"/>
                    <a:pt x="31931" y="36560"/>
                  </a:cubicBezTo>
                  <a:cubicBezTo>
                    <a:pt x="30837" y="37986"/>
                    <a:pt x="29221" y="39231"/>
                    <a:pt x="27083" y="40305"/>
                  </a:cubicBezTo>
                  <a:cubicBezTo>
                    <a:pt x="24972" y="41370"/>
                    <a:pt x="22643" y="41902"/>
                    <a:pt x="20086" y="41902"/>
                  </a:cubicBezTo>
                  <a:cubicBezTo>
                    <a:pt x="14744" y="41902"/>
                    <a:pt x="10057" y="39887"/>
                    <a:pt x="6017" y="35847"/>
                  </a:cubicBezTo>
                  <a:cubicBezTo>
                    <a:pt x="2006" y="31778"/>
                    <a:pt x="0" y="26759"/>
                    <a:pt x="0" y="20799"/>
                  </a:cubicBezTo>
                  <a:moveTo>
                    <a:pt x="7662" y="17900"/>
                  </a:moveTo>
                  <a:lnTo>
                    <a:pt x="29307" y="17900"/>
                  </a:lnTo>
                  <a:cubicBezTo>
                    <a:pt x="29307" y="16626"/>
                    <a:pt x="29183" y="15276"/>
                    <a:pt x="28946" y="13850"/>
                  </a:cubicBezTo>
                  <a:cubicBezTo>
                    <a:pt x="28746" y="12424"/>
                    <a:pt x="28318" y="10732"/>
                    <a:pt x="27662" y="8774"/>
                  </a:cubicBezTo>
                  <a:cubicBezTo>
                    <a:pt x="27035" y="6787"/>
                    <a:pt x="25980" y="5162"/>
                    <a:pt x="24497" y="3916"/>
                  </a:cubicBezTo>
                  <a:cubicBezTo>
                    <a:pt x="23014" y="2671"/>
                    <a:pt x="21170" y="2053"/>
                    <a:pt x="18974" y="2053"/>
                  </a:cubicBezTo>
                  <a:cubicBezTo>
                    <a:pt x="17995" y="2053"/>
                    <a:pt x="16968" y="2262"/>
                    <a:pt x="15903" y="2671"/>
                  </a:cubicBezTo>
                  <a:cubicBezTo>
                    <a:pt x="14867" y="3089"/>
                    <a:pt x="13708" y="3802"/>
                    <a:pt x="12424" y="4810"/>
                  </a:cubicBezTo>
                  <a:cubicBezTo>
                    <a:pt x="11151" y="5818"/>
                    <a:pt x="10067" y="7462"/>
                    <a:pt x="9173" y="9753"/>
                  </a:cubicBezTo>
                  <a:cubicBezTo>
                    <a:pt x="8289" y="12044"/>
                    <a:pt x="7785" y="14753"/>
                    <a:pt x="7662" y="1790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EC0D10-7073-EA51-AA08-BCDAB03BE589}"/>
                </a:ext>
              </a:extLst>
            </p:cNvPr>
            <p:cNvSpPr/>
            <p:nvPr/>
          </p:nvSpPr>
          <p:spPr>
            <a:xfrm>
              <a:off x="7559696" y="4864496"/>
              <a:ext cx="45866" cy="63271"/>
            </a:xfrm>
            <a:custGeom>
              <a:avLst/>
              <a:gdLst>
                <a:gd name="connsiteX0" fmla="*/ 0 w 45866"/>
                <a:gd name="connsiteY0" fmla="*/ 63272 h 63271"/>
                <a:gd name="connsiteX1" fmla="*/ 0 w 45866"/>
                <a:gd name="connsiteY1" fmla="*/ 60468 h 63271"/>
                <a:gd name="connsiteX2" fmla="*/ 5960 w 45866"/>
                <a:gd name="connsiteY2" fmla="*/ 59888 h 63271"/>
                <a:gd name="connsiteX3" fmla="*/ 7082 w 45866"/>
                <a:gd name="connsiteY3" fmla="*/ 56332 h 63271"/>
                <a:gd name="connsiteX4" fmla="*/ 7082 w 45866"/>
                <a:gd name="connsiteY4" fmla="*/ 8907 h 63271"/>
                <a:gd name="connsiteX5" fmla="*/ 5875 w 45866"/>
                <a:gd name="connsiteY5" fmla="*/ 4677 h 63271"/>
                <a:gd name="connsiteX6" fmla="*/ 0 w 45866"/>
                <a:gd name="connsiteY6" fmla="*/ 3831 h 63271"/>
                <a:gd name="connsiteX7" fmla="*/ 0 w 45866"/>
                <a:gd name="connsiteY7" fmla="*/ 979 h 63271"/>
                <a:gd name="connsiteX8" fmla="*/ 13090 w 45866"/>
                <a:gd name="connsiteY8" fmla="*/ 0 h 63271"/>
                <a:gd name="connsiteX9" fmla="*/ 13090 w 45866"/>
                <a:gd name="connsiteY9" fmla="*/ 31702 h 63271"/>
                <a:gd name="connsiteX10" fmla="*/ 13175 w 45866"/>
                <a:gd name="connsiteY10" fmla="*/ 31702 h 63271"/>
                <a:gd name="connsiteX11" fmla="*/ 17947 w 45866"/>
                <a:gd name="connsiteY11" fmla="*/ 25695 h 63271"/>
                <a:gd name="connsiteX12" fmla="*/ 26313 w 45866"/>
                <a:gd name="connsiteY12" fmla="*/ 22976 h 63271"/>
                <a:gd name="connsiteX13" fmla="*/ 35885 w 45866"/>
                <a:gd name="connsiteY13" fmla="*/ 26360 h 63271"/>
                <a:gd name="connsiteX14" fmla="*/ 38290 w 45866"/>
                <a:gd name="connsiteY14" fmla="*/ 31170 h 63271"/>
                <a:gd name="connsiteX15" fmla="*/ 38737 w 45866"/>
                <a:gd name="connsiteY15" fmla="*/ 40296 h 63271"/>
                <a:gd name="connsiteX16" fmla="*/ 38737 w 45866"/>
                <a:gd name="connsiteY16" fmla="*/ 57711 h 63271"/>
                <a:gd name="connsiteX17" fmla="*/ 40296 w 45866"/>
                <a:gd name="connsiteY17" fmla="*/ 60068 h 63271"/>
                <a:gd name="connsiteX18" fmla="*/ 45866 w 45866"/>
                <a:gd name="connsiteY18" fmla="*/ 60468 h 63271"/>
                <a:gd name="connsiteX19" fmla="*/ 45866 w 45866"/>
                <a:gd name="connsiteY19" fmla="*/ 63272 h 63271"/>
                <a:gd name="connsiteX20" fmla="*/ 35619 w 45866"/>
                <a:gd name="connsiteY20" fmla="*/ 63006 h 63271"/>
                <a:gd name="connsiteX21" fmla="*/ 25333 w 45866"/>
                <a:gd name="connsiteY21" fmla="*/ 63272 h 63271"/>
                <a:gd name="connsiteX22" fmla="*/ 25333 w 45866"/>
                <a:gd name="connsiteY22" fmla="*/ 60468 h 63271"/>
                <a:gd name="connsiteX23" fmla="*/ 31303 w 45866"/>
                <a:gd name="connsiteY23" fmla="*/ 59888 h 63271"/>
                <a:gd name="connsiteX24" fmla="*/ 32463 w 45866"/>
                <a:gd name="connsiteY24" fmla="*/ 56332 h 63271"/>
                <a:gd name="connsiteX25" fmla="*/ 32463 w 45866"/>
                <a:gd name="connsiteY25" fmla="*/ 35087 h 63271"/>
                <a:gd name="connsiteX26" fmla="*/ 31037 w 45866"/>
                <a:gd name="connsiteY26" fmla="*/ 27739 h 63271"/>
                <a:gd name="connsiteX27" fmla="*/ 25695 w 45866"/>
                <a:gd name="connsiteY27" fmla="*/ 24982 h 63271"/>
                <a:gd name="connsiteX28" fmla="*/ 17187 w 45866"/>
                <a:gd name="connsiteY28" fmla="*/ 28946 h 63271"/>
                <a:gd name="connsiteX29" fmla="*/ 13404 w 45866"/>
                <a:gd name="connsiteY29" fmla="*/ 39583 h 63271"/>
                <a:gd name="connsiteX30" fmla="*/ 13404 w 45866"/>
                <a:gd name="connsiteY30" fmla="*/ 56332 h 63271"/>
                <a:gd name="connsiteX31" fmla="*/ 14516 w 45866"/>
                <a:gd name="connsiteY31" fmla="*/ 59888 h 63271"/>
                <a:gd name="connsiteX32" fmla="*/ 20485 w 45866"/>
                <a:gd name="connsiteY32" fmla="*/ 60468 h 63271"/>
                <a:gd name="connsiteX33" fmla="*/ 20485 w 45866"/>
                <a:gd name="connsiteY33" fmla="*/ 63272 h 63271"/>
                <a:gd name="connsiteX34" fmla="*/ 10286 w 45866"/>
                <a:gd name="connsiteY34" fmla="*/ 63006 h 63271"/>
                <a:gd name="connsiteX35" fmla="*/ 0 w 45866"/>
                <a:gd name="connsiteY35" fmla="*/ 63272 h 6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866" h="63271">
                  <a:moveTo>
                    <a:pt x="0" y="63272"/>
                  </a:moveTo>
                  <a:lnTo>
                    <a:pt x="0" y="60468"/>
                  </a:lnTo>
                  <a:cubicBezTo>
                    <a:pt x="3232" y="60468"/>
                    <a:pt x="5219" y="60277"/>
                    <a:pt x="5960" y="59888"/>
                  </a:cubicBezTo>
                  <a:cubicBezTo>
                    <a:pt x="6711" y="59479"/>
                    <a:pt x="7082" y="58291"/>
                    <a:pt x="7082" y="56332"/>
                  </a:cubicBezTo>
                  <a:lnTo>
                    <a:pt x="7082" y="8907"/>
                  </a:lnTo>
                  <a:cubicBezTo>
                    <a:pt x="7082" y="6654"/>
                    <a:pt x="6683" y="5238"/>
                    <a:pt x="5875" y="4677"/>
                  </a:cubicBezTo>
                  <a:cubicBezTo>
                    <a:pt x="5105" y="4116"/>
                    <a:pt x="3147" y="3831"/>
                    <a:pt x="0" y="3831"/>
                  </a:cubicBezTo>
                  <a:lnTo>
                    <a:pt x="0" y="979"/>
                  </a:lnTo>
                  <a:lnTo>
                    <a:pt x="13090" y="0"/>
                  </a:lnTo>
                  <a:lnTo>
                    <a:pt x="13090" y="31702"/>
                  </a:lnTo>
                  <a:lnTo>
                    <a:pt x="13175" y="31702"/>
                  </a:lnTo>
                  <a:cubicBezTo>
                    <a:pt x="14154" y="29507"/>
                    <a:pt x="15751" y="27510"/>
                    <a:pt x="17947" y="25695"/>
                  </a:cubicBezTo>
                  <a:cubicBezTo>
                    <a:pt x="20143" y="23879"/>
                    <a:pt x="22928" y="22976"/>
                    <a:pt x="26313" y="22976"/>
                  </a:cubicBezTo>
                  <a:cubicBezTo>
                    <a:pt x="30885" y="22976"/>
                    <a:pt x="34079" y="24107"/>
                    <a:pt x="35885" y="26360"/>
                  </a:cubicBezTo>
                  <a:cubicBezTo>
                    <a:pt x="37225" y="27872"/>
                    <a:pt x="38024" y="29478"/>
                    <a:pt x="38290" y="31170"/>
                  </a:cubicBezTo>
                  <a:cubicBezTo>
                    <a:pt x="38585" y="32862"/>
                    <a:pt x="38737" y="35904"/>
                    <a:pt x="38737" y="40296"/>
                  </a:cubicBezTo>
                  <a:lnTo>
                    <a:pt x="38737" y="57711"/>
                  </a:lnTo>
                  <a:cubicBezTo>
                    <a:pt x="38803" y="58985"/>
                    <a:pt x="39317" y="59774"/>
                    <a:pt x="40296" y="60068"/>
                  </a:cubicBezTo>
                  <a:cubicBezTo>
                    <a:pt x="41275" y="60334"/>
                    <a:pt x="43138" y="60468"/>
                    <a:pt x="45866" y="60468"/>
                  </a:cubicBezTo>
                  <a:lnTo>
                    <a:pt x="45866" y="63272"/>
                  </a:lnTo>
                  <a:cubicBezTo>
                    <a:pt x="39659" y="63091"/>
                    <a:pt x="36246" y="63006"/>
                    <a:pt x="35619" y="63006"/>
                  </a:cubicBezTo>
                  <a:cubicBezTo>
                    <a:pt x="35144" y="63006"/>
                    <a:pt x="31712" y="63091"/>
                    <a:pt x="25333" y="63272"/>
                  </a:cubicBezTo>
                  <a:lnTo>
                    <a:pt x="25333" y="60468"/>
                  </a:lnTo>
                  <a:cubicBezTo>
                    <a:pt x="28575" y="60468"/>
                    <a:pt x="30562" y="60277"/>
                    <a:pt x="31303" y="59888"/>
                  </a:cubicBezTo>
                  <a:cubicBezTo>
                    <a:pt x="32073" y="59479"/>
                    <a:pt x="32463" y="58291"/>
                    <a:pt x="32463" y="56332"/>
                  </a:cubicBezTo>
                  <a:lnTo>
                    <a:pt x="32463" y="35087"/>
                  </a:lnTo>
                  <a:cubicBezTo>
                    <a:pt x="32463" y="31997"/>
                    <a:pt x="31988" y="29554"/>
                    <a:pt x="31037" y="27739"/>
                  </a:cubicBezTo>
                  <a:cubicBezTo>
                    <a:pt x="30086" y="25904"/>
                    <a:pt x="28309" y="24982"/>
                    <a:pt x="25695" y="24982"/>
                  </a:cubicBezTo>
                  <a:cubicBezTo>
                    <a:pt x="22548" y="24982"/>
                    <a:pt x="19706" y="26303"/>
                    <a:pt x="17187" y="28946"/>
                  </a:cubicBezTo>
                  <a:cubicBezTo>
                    <a:pt x="14668" y="31588"/>
                    <a:pt x="13404" y="35134"/>
                    <a:pt x="13404" y="39583"/>
                  </a:cubicBezTo>
                  <a:lnTo>
                    <a:pt x="13404" y="56332"/>
                  </a:lnTo>
                  <a:cubicBezTo>
                    <a:pt x="13404" y="58291"/>
                    <a:pt x="13774" y="59479"/>
                    <a:pt x="14516" y="59888"/>
                  </a:cubicBezTo>
                  <a:cubicBezTo>
                    <a:pt x="15286" y="60277"/>
                    <a:pt x="17282" y="60468"/>
                    <a:pt x="20485" y="60468"/>
                  </a:cubicBezTo>
                  <a:lnTo>
                    <a:pt x="20485" y="63272"/>
                  </a:lnTo>
                  <a:cubicBezTo>
                    <a:pt x="14278" y="63091"/>
                    <a:pt x="10884" y="63006"/>
                    <a:pt x="10286" y="63006"/>
                  </a:cubicBezTo>
                  <a:cubicBezTo>
                    <a:pt x="9810" y="63006"/>
                    <a:pt x="6379" y="63091"/>
                    <a:pt x="0" y="6327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820AF93-1FA3-11EF-E91A-75ED7834E7DE}"/>
                </a:ext>
              </a:extLst>
            </p:cNvPr>
            <p:cNvSpPr/>
            <p:nvPr/>
          </p:nvSpPr>
          <p:spPr>
            <a:xfrm>
              <a:off x="7608700" y="4886892"/>
              <a:ext cx="41141" cy="41902"/>
            </a:xfrm>
            <a:custGeom>
              <a:avLst/>
              <a:gdLst>
                <a:gd name="connsiteX0" fmla="*/ 0 w 41141"/>
                <a:gd name="connsiteY0" fmla="*/ 32197 h 41902"/>
                <a:gd name="connsiteX1" fmla="*/ 9126 w 41141"/>
                <a:gd name="connsiteY1" fmla="*/ 20352 h 41902"/>
                <a:gd name="connsiteX2" fmla="*/ 25913 w 41141"/>
                <a:gd name="connsiteY2" fmla="*/ 17054 h 41902"/>
                <a:gd name="connsiteX3" fmla="*/ 25913 w 41141"/>
                <a:gd name="connsiteY3" fmla="*/ 13717 h 41902"/>
                <a:gd name="connsiteX4" fmla="*/ 22928 w 41141"/>
                <a:gd name="connsiteY4" fmla="*/ 5076 h 41902"/>
                <a:gd name="connsiteX5" fmla="*/ 16255 w 41141"/>
                <a:gd name="connsiteY5" fmla="*/ 2053 h 41902"/>
                <a:gd name="connsiteX6" fmla="*/ 6369 w 41141"/>
                <a:gd name="connsiteY6" fmla="*/ 6236 h 41902"/>
                <a:gd name="connsiteX7" fmla="*/ 10067 w 41141"/>
                <a:gd name="connsiteY7" fmla="*/ 7709 h 41902"/>
                <a:gd name="connsiteX8" fmla="*/ 11046 w 41141"/>
                <a:gd name="connsiteY8" fmla="*/ 10419 h 41902"/>
                <a:gd name="connsiteX9" fmla="*/ 9886 w 41141"/>
                <a:gd name="connsiteY9" fmla="*/ 13451 h 41902"/>
                <a:gd name="connsiteX10" fmla="*/ 6854 w 41141"/>
                <a:gd name="connsiteY10" fmla="*/ 14611 h 41902"/>
                <a:gd name="connsiteX11" fmla="*/ 3831 w 41141"/>
                <a:gd name="connsiteY11" fmla="*/ 13498 h 41902"/>
                <a:gd name="connsiteX12" fmla="*/ 2624 w 41141"/>
                <a:gd name="connsiteY12" fmla="*/ 10333 h 41902"/>
                <a:gd name="connsiteX13" fmla="*/ 6635 w 41141"/>
                <a:gd name="connsiteY13" fmla="*/ 2937 h 41902"/>
                <a:gd name="connsiteX14" fmla="*/ 16426 w 41141"/>
                <a:gd name="connsiteY14" fmla="*/ 0 h 41902"/>
                <a:gd name="connsiteX15" fmla="*/ 28898 w 41141"/>
                <a:gd name="connsiteY15" fmla="*/ 5029 h 41902"/>
                <a:gd name="connsiteX16" fmla="*/ 31218 w 41141"/>
                <a:gd name="connsiteY16" fmla="*/ 8593 h 41902"/>
                <a:gd name="connsiteX17" fmla="*/ 32102 w 41141"/>
                <a:gd name="connsiteY17" fmla="*/ 11939 h 41902"/>
                <a:gd name="connsiteX18" fmla="*/ 32197 w 41141"/>
                <a:gd name="connsiteY18" fmla="*/ 15808 h 41902"/>
                <a:gd name="connsiteX19" fmla="*/ 32197 w 41141"/>
                <a:gd name="connsiteY19" fmla="*/ 34022 h 41902"/>
                <a:gd name="connsiteX20" fmla="*/ 32377 w 41141"/>
                <a:gd name="connsiteY20" fmla="*/ 35448 h 41902"/>
                <a:gd name="connsiteX21" fmla="*/ 33356 w 41141"/>
                <a:gd name="connsiteY21" fmla="*/ 37492 h 41902"/>
                <a:gd name="connsiteX22" fmla="*/ 35581 w 41141"/>
                <a:gd name="connsiteY22" fmla="*/ 38613 h 41902"/>
                <a:gd name="connsiteX23" fmla="*/ 38832 w 41141"/>
                <a:gd name="connsiteY23" fmla="*/ 32777 h 41902"/>
                <a:gd name="connsiteX24" fmla="*/ 38832 w 41141"/>
                <a:gd name="connsiteY24" fmla="*/ 27653 h 41902"/>
                <a:gd name="connsiteX25" fmla="*/ 41142 w 41141"/>
                <a:gd name="connsiteY25" fmla="*/ 27653 h 41902"/>
                <a:gd name="connsiteX26" fmla="*/ 41142 w 41141"/>
                <a:gd name="connsiteY26" fmla="*/ 32777 h 41902"/>
                <a:gd name="connsiteX27" fmla="*/ 38566 w 41141"/>
                <a:gd name="connsiteY27" fmla="*/ 39545 h 41902"/>
                <a:gd name="connsiteX28" fmla="*/ 33661 w 41141"/>
                <a:gd name="connsiteY28" fmla="*/ 41418 h 41902"/>
                <a:gd name="connsiteX29" fmla="*/ 28718 w 41141"/>
                <a:gd name="connsiteY29" fmla="*/ 39184 h 41902"/>
                <a:gd name="connsiteX30" fmla="*/ 26541 w 41141"/>
                <a:gd name="connsiteY30" fmla="*/ 33936 h 41902"/>
                <a:gd name="connsiteX31" fmla="*/ 21997 w 41141"/>
                <a:gd name="connsiteY31" fmla="*/ 39678 h 41902"/>
                <a:gd name="connsiteX32" fmla="*/ 14601 w 41141"/>
                <a:gd name="connsiteY32" fmla="*/ 41902 h 41902"/>
                <a:gd name="connsiteX33" fmla="*/ 8194 w 41141"/>
                <a:gd name="connsiteY33" fmla="*/ 41056 h 41902"/>
                <a:gd name="connsiteX34" fmla="*/ 2538 w 41141"/>
                <a:gd name="connsiteY34" fmla="*/ 37986 h 41902"/>
                <a:gd name="connsiteX35" fmla="*/ 0 w 41141"/>
                <a:gd name="connsiteY35" fmla="*/ 32197 h 41902"/>
                <a:gd name="connsiteX36" fmla="*/ 7034 w 41141"/>
                <a:gd name="connsiteY36" fmla="*/ 32111 h 41902"/>
                <a:gd name="connsiteX37" fmla="*/ 9439 w 41141"/>
                <a:gd name="connsiteY37" fmla="*/ 37672 h 41902"/>
                <a:gd name="connsiteX38" fmla="*/ 15229 w 41141"/>
                <a:gd name="connsiteY38" fmla="*/ 39859 h 41902"/>
                <a:gd name="connsiteX39" fmla="*/ 22491 w 41141"/>
                <a:gd name="connsiteY39" fmla="*/ 36921 h 41902"/>
                <a:gd name="connsiteX40" fmla="*/ 25913 w 41141"/>
                <a:gd name="connsiteY40" fmla="*/ 28100 h 41902"/>
                <a:gd name="connsiteX41" fmla="*/ 25913 w 41141"/>
                <a:gd name="connsiteY41" fmla="*/ 18974 h 41902"/>
                <a:gd name="connsiteX42" fmla="*/ 11398 w 41141"/>
                <a:gd name="connsiteY42" fmla="*/ 23375 h 41902"/>
                <a:gd name="connsiteX43" fmla="*/ 7034 w 41141"/>
                <a:gd name="connsiteY43" fmla="*/ 32111 h 4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1141" h="41902">
                  <a:moveTo>
                    <a:pt x="0" y="32197"/>
                  </a:moveTo>
                  <a:cubicBezTo>
                    <a:pt x="0" y="27035"/>
                    <a:pt x="3042" y="23080"/>
                    <a:pt x="9126" y="20352"/>
                  </a:cubicBezTo>
                  <a:cubicBezTo>
                    <a:pt x="12776" y="18603"/>
                    <a:pt x="18375" y="17500"/>
                    <a:pt x="25913" y="17054"/>
                  </a:cubicBezTo>
                  <a:lnTo>
                    <a:pt x="25913" y="13717"/>
                  </a:lnTo>
                  <a:cubicBezTo>
                    <a:pt x="25913" y="9943"/>
                    <a:pt x="24915" y="7063"/>
                    <a:pt x="22928" y="5076"/>
                  </a:cubicBezTo>
                  <a:cubicBezTo>
                    <a:pt x="20970" y="3061"/>
                    <a:pt x="18746" y="2053"/>
                    <a:pt x="16255" y="2053"/>
                  </a:cubicBezTo>
                  <a:cubicBezTo>
                    <a:pt x="11797" y="2053"/>
                    <a:pt x="8508" y="3451"/>
                    <a:pt x="6369" y="6236"/>
                  </a:cubicBezTo>
                  <a:cubicBezTo>
                    <a:pt x="8185" y="6293"/>
                    <a:pt x="9411" y="6787"/>
                    <a:pt x="10067" y="7709"/>
                  </a:cubicBezTo>
                  <a:cubicBezTo>
                    <a:pt x="10723" y="8593"/>
                    <a:pt x="11046" y="9496"/>
                    <a:pt x="11046" y="10419"/>
                  </a:cubicBezTo>
                  <a:cubicBezTo>
                    <a:pt x="11046" y="11635"/>
                    <a:pt x="10656" y="12643"/>
                    <a:pt x="9886" y="13451"/>
                  </a:cubicBezTo>
                  <a:cubicBezTo>
                    <a:pt x="9145" y="14221"/>
                    <a:pt x="8137" y="14611"/>
                    <a:pt x="6854" y="14611"/>
                  </a:cubicBezTo>
                  <a:cubicBezTo>
                    <a:pt x="5637" y="14611"/>
                    <a:pt x="4629" y="14240"/>
                    <a:pt x="3831" y="13498"/>
                  </a:cubicBezTo>
                  <a:cubicBezTo>
                    <a:pt x="3023" y="12728"/>
                    <a:pt x="2624" y="11673"/>
                    <a:pt x="2624" y="10333"/>
                  </a:cubicBezTo>
                  <a:cubicBezTo>
                    <a:pt x="2624" y="7358"/>
                    <a:pt x="3964" y="4895"/>
                    <a:pt x="6635" y="2937"/>
                  </a:cubicBezTo>
                  <a:cubicBezTo>
                    <a:pt x="9335" y="979"/>
                    <a:pt x="12595" y="0"/>
                    <a:pt x="16426" y="0"/>
                  </a:cubicBezTo>
                  <a:cubicBezTo>
                    <a:pt x="21417" y="0"/>
                    <a:pt x="25571" y="1673"/>
                    <a:pt x="28898" y="5029"/>
                  </a:cubicBezTo>
                  <a:cubicBezTo>
                    <a:pt x="29934" y="6065"/>
                    <a:pt x="30714" y="7253"/>
                    <a:pt x="31218" y="8593"/>
                  </a:cubicBezTo>
                  <a:cubicBezTo>
                    <a:pt x="31750" y="9934"/>
                    <a:pt x="32045" y="11046"/>
                    <a:pt x="32102" y="11939"/>
                  </a:cubicBezTo>
                  <a:cubicBezTo>
                    <a:pt x="32168" y="12795"/>
                    <a:pt x="32197" y="14088"/>
                    <a:pt x="32197" y="15808"/>
                  </a:cubicBezTo>
                  <a:lnTo>
                    <a:pt x="32197" y="34022"/>
                  </a:lnTo>
                  <a:cubicBezTo>
                    <a:pt x="32197" y="34374"/>
                    <a:pt x="32254" y="34849"/>
                    <a:pt x="32377" y="35448"/>
                  </a:cubicBezTo>
                  <a:cubicBezTo>
                    <a:pt x="32491" y="36047"/>
                    <a:pt x="32815" y="36722"/>
                    <a:pt x="33356" y="37492"/>
                  </a:cubicBezTo>
                  <a:cubicBezTo>
                    <a:pt x="33917" y="38243"/>
                    <a:pt x="34659" y="38613"/>
                    <a:pt x="35581" y="38613"/>
                  </a:cubicBezTo>
                  <a:cubicBezTo>
                    <a:pt x="37777" y="38613"/>
                    <a:pt x="38860" y="36665"/>
                    <a:pt x="38832" y="32777"/>
                  </a:cubicBezTo>
                  <a:lnTo>
                    <a:pt x="38832" y="27653"/>
                  </a:lnTo>
                  <a:lnTo>
                    <a:pt x="41142" y="27653"/>
                  </a:lnTo>
                  <a:lnTo>
                    <a:pt x="41142" y="32777"/>
                  </a:lnTo>
                  <a:cubicBezTo>
                    <a:pt x="41142" y="36018"/>
                    <a:pt x="40286" y="38271"/>
                    <a:pt x="38566" y="39545"/>
                  </a:cubicBezTo>
                  <a:cubicBezTo>
                    <a:pt x="36874" y="40790"/>
                    <a:pt x="35239" y="41418"/>
                    <a:pt x="33661" y="41418"/>
                  </a:cubicBezTo>
                  <a:cubicBezTo>
                    <a:pt x="31645" y="41418"/>
                    <a:pt x="30001" y="40676"/>
                    <a:pt x="28718" y="39184"/>
                  </a:cubicBezTo>
                  <a:cubicBezTo>
                    <a:pt x="27444" y="37701"/>
                    <a:pt x="26721" y="35952"/>
                    <a:pt x="26541" y="33936"/>
                  </a:cubicBezTo>
                  <a:cubicBezTo>
                    <a:pt x="25619" y="36246"/>
                    <a:pt x="24107" y="38166"/>
                    <a:pt x="21997" y="39678"/>
                  </a:cubicBezTo>
                  <a:cubicBezTo>
                    <a:pt x="19915" y="41161"/>
                    <a:pt x="17453" y="41902"/>
                    <a:pt x="14601" y="41902"/>
                  </a:cubicBezTo>
                  <a:cubicBezTo>
                    <a:pt x="12405" y="41902"/>
                    <a:pt x="10276" y="41617"/>
                    <a:pt x="8194" y="41056"/>
                  </a:cubicBezTo>
                  <a:cubicBezTo>
                    <a:pt x="6150" y="40524"/>
                    <a:pt x="4259" y="39497"/>
                    <a:pt x="2538" y="37986"/>
                  </a:cubicBezTo>
                  <a:cubicBezTo>
                    <a:pt x="846" y="36436"/>
                    <a:pt x="0" y="34507"/>
                    <a:pt x="0" y="32197"/>
                  </a:cubicBezTo>
                  <a:moveTo>
                    <a:pt x="7034" y="32111"/>
                  </a:moveTo>
                  <a:cubicBezTo>
                    <a:pt x="7034" y="34364"/>
                    <a:pt x="7833" y="36218"/>
                    <a:pt x="9439" y="37672"/>
                  </a:cubicBezTo>
                  <a:cubicBezTo>
                    <a:pt x="11046" y="39127"/>
                    <a:pt x="12976" y="39859"/>
                    <a:pt x="15229" y="39859"/>
                  </a:cubicBezTo>
                  <a:cubicBezTo>
                    <a:pt x="17786" y="39859"/>
                    <a:pt x="20200" y="38879"/>
                    <a:pt x="22491" y="36921"/>
                  </a:cubicBezTo>
                  <a:cubicBezTo>
                    <a:pt x="24773" y="34934"/>
                    <a:pt x="25913" y="31988"/>
                    <a:pt x="25913" y="28100"/>
                  </a:cubicBezTo>
                  <a:lnTo>
                    <a:pt x="25913" y="18974"/>
                  </a:lnTo>
                  <a:cubicBezTo>
                    <a:pt x="19174" y="19212"/>
                    <a:pt x="14335" y="20676"/>
                    <a:pt x="11398" y="23375"/>
                  </a:cubicBezTo>
                  <a:cubicBezTo>
                    <a:pt x="8489" y="26046"/>
                    <a:pt x="7034" y="28965"/>
                    <a:pt x="7034" y="32111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9759A99-5849-77BF-AABF-35B7FCBF937B}"/>
                </a:ext>
              </a:extLst>
            </p:cNvPr>
            <p:cNvSpPr/>
            <p:nvPr/>
          </p:nvSpPr>
          <p:spPr>
            <a:xfrm>
              <a:off x="7653492" y="4864496"/>
              <a:ext cx="20219" cy="63271"/>
            </a:xfrm>
            <a:custGeom>
              <a:avLst/>
              <a:gdLst>
                <a:gd name="connsiteX0" fmla="*/ 0 w 20219"/>
                <a:gd name="connsiteY0" fmla="*/ 63272 h 63271"/>
                <a:gd name="connsiteX1" fmla="*/ 0 w 20219"/>
                <a:gd name="connsiteY1" fmla="*/ 60468 h 63271"/>
                <a:gd name="connsiteX2" fmla="*/ 5970 w 20219"/>
                <a:gd name="connsiteY2" fmla="*/ 59888 h 63271"/>
                <a:gd name="connsiteX3" fmla="*/ 7082 w 20219"/>
                <a:gd name="connsiteY3" fmla="*/ 56332 h 63271"/>
                <a:gd name="connsiteX4" fmla="*/ 7082 w 20219"/>
                <a:gd name="connsiteY4" fmla="*/ 8907 h 63271"/>
                <a:gd name="connsiteX5" fmla="*/ 5884 w 20219"/>
                <a:gd name="connsiteY5" fmla="*/ 4677 h 63271"/>
                <a:gd name="connsiteX6" fmla="*/ 0 w 20219"/>
                <a:gd name="connsiteY6" fmla="*/ 3831 h 63271"/>
                <a:gd name="connsiteX7" fmla="*/ 0 w 20219"/>
                <a:gd name="connsiteY7" fmla="*/ 979 h 63271"/>
                <a:gd name="connsiteX8" fmla="*/ 13099 w 20219"/>
                <a:gd name="connsiteY8" fmla="*/ 0 h 63271"/>
                <a:gd name="connsiteX9" fmla="*/ 13099 w 20219"/>
                <a:gd name="connsiteY9" fmla="*/ 56332 h 63271"/>
                <a:gd name="connsiteX10" fmla="*/ 14249 w 20219"/>
                <a:gd name="connsiteY10" fmla="*/ 59888 h 63271"/>
                <a:gd name="connsiteX11" fmla="*/ 20219 w 20219"/>
                <a:gd name="connsiteY11" fmla="*/ 60468 h 63271"/>
                <a:gd name="connsiteX12" fmla="*/ 20219 w 20219"/>
                <a:gd name="connsiteY12" fmla="*/ 63272 h 63271"/>
                <a:gd name="connsiteX13" fmla="*/ 16788 w 20219"/>
                <a:gd name="connsiteY13" fmla="*/ 63186 h 63271"/>
                <a:gd name="connsiteX14" fmla="*/ 12786 w 20219"/>
                <a:gd name="connsiteY14" fmla="*/ 63053 h 63271"/>
                <a:gd name="connsiteX15" fmla="*/ 10114 w 20219"/>
                <a:gd name="connsiteY15" fmla="*/ 63006 h 63271"/>
                <a:gd name="connsiteX16" fmla="*/ 0 w 20219"/>
                <a:gd name="connsiteY16" fmla="*/ 63272 h 6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19" h="63271">
                  <a:moveTo>
                    <a:pt x="0" y="63272"/>
                  </a:moveTo>
                  <a:lnTo>
                    <a:pt x="0" y="60468"/>
                  </a:lnTo>
                  <a:cubicBezTo>
                    <a:pt x="3242" y="60468"/>
                    <a:pt x="5228" y="60277"/>
                    <a:pt x="5970" y="59888"/>
                  </a:cubicBezTo>
                  <a:cubicBezTo>
                    <a:pt x="6711" y="59479"/>
                    <a:pt x="7082" y="58291"/>
                    <a:pt x="7082" y="56332"/>
                  </a:cubicBezTo>
                  <a:lnTo>
                    <a:pt x="7082" y="8907"/>
                  </a:lnTo>
                  <a:cubicBezTo>
                    <a:pt x="7082" y="6654"/>
                    <a:pt x="6683" y="5238"/>
                    <a:pt x="5884" y="4677"/>
                  </a:cubicBezTo>
                  <a:cubicBezTo>
                    <a:pt x="5114" y="4116"/>
                    <a:pt x="3146" y="3831"/>
                    <a:pt x="0" y="3831"/>
                  </a:cubicBezTo>
                  <a:lnTo>
                    <a:pt x="0" y="979"/>
                  </a:lnTo>
                  <a:lnTo>
                    <a:pt x="13099" y="0"/>
                  </a:lnTo>
                  <a:lnTo>
                    <a:pt x="13099" y="56332"/>
                  </a:lnTo>
                  <a:cubicBezTo>
                    <a:pt x="13099" y="58291"/>
                    <a:pt x="13480" y="59479"/>
                    <a:pt x="14249" y="59888"/>
                  </a:cubicBezTo>
                  <a:cubicBezTo>
                    <a:pt x="15020" y="60277"/>
                    <a:pt x="17016" y="60468"/>
                    <a:pt x="20219" y="60468"/>
                  </a:cubicBezTo>
                  <a:lnTo>
                    <a:pt x="20219" y="63272"/>
                  </a:lnTo>
                  <a:cubicBezTo>
                    <a:pt x="19478" y="63272"/>
                    <a:pt x="18337" y="63243"/>
                    <a:pt x="16788" y="63186"/>
                  </a:cubicBezTo>
                  <a:cubicBezTo>
                    <a:pt x="15248" y="63129"/>
                    <a:pt x="13917" y="63082"/>
                    <a:pt x="12786" y="63053"/>
                  </a:cubicBezTo>
                  <a:cubicBezTo>
                    <a:pt x="11654" y="63025"/>
                    <a:pt x="10770" y="63006"/>
                    <a:pt x="10114" y="63006"/>
                  </a:cubicBezTo>
                  <a:cubicBezTo>
                    <a:pt x="9401" y="63006"/>
                    <a:pt x="6027" y="63091"/>
                    <a:pt x="0" y="6327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9FF58B7-A491-7445-2CB9-0CABA61CD7D8}"/>
                </a:ext>
              </a:extLst>
            </p:cNvPr>
            <p:cNvSpPr/>
            <p:nvPr/>
          </p:nvSpPr>
          <p:spPr>
            <a:xfrm>
              <a:off x="7677770" y="4871663"/>
              <a:ext cx="28546" cy="57130"/>
            </a:xfrm>
            <a:custGeom>
              <a:avLst/>
              <a:gdLst>
                <a:gd name="connsiteX0" fmla="*/ 0 w 28546"/>
                <a:gd name="connsiteY0" fmla="*/ 19639 h 57130"/>
                <a:gd name="connsiteX1" fmla="*/ 0 w 28546"/>
                <a:gd name="connsiteY1" fmla="*/ 17634 h 57130"/>
                <a:gd name="connsiteX2" fmla="*/ 6949 w 28546"/>
                <a:gd name="connsiteY2" fmla="*/ 14516 h 57130"/>
                <a:gd name="connsiteX3" fmla="*/ 10685 w 28546"/>
                <a:gd name="connsiteY3" fmla="*/ 7880 h 57130"/>
                <a:gd name="connsiteX4" fmla="*/ 11759 w 28546"/>
                <a:gd name="connsiteY4" fmla="*/ 0 h 57130"/>
                <a:gd name="connsiteX5" fmla="*/ 14031 w 28546"/>
                <a:gd name="connsiteY5" fmla="*/ 0 h 57130"/>
                <a:gd name="connsiteX6" fmla="*/ 14031 w 28546"/>
                <a:gd name="connsiteY6" fmla="*/ 16787 h 57130"/>
                <a:gd name="connsiteX7" fmla="*/ 27073 w 28546"/>
                <a:gd name="connsiteY7" fmla="*/ 16787 h 57130"/>
                <a:gd name="connsiteX8" fmla="*/ 27073 w 28546"/>
                <a:gd name="connsiteY8" fmla="*/ 19639 h 57130"/>
                <a:gd name="connsiteX9" fmla="*/ 14031 w 28546"/>
                <a:gd name="connsiteY9" fmla="*/ 19639 h 57130"/>
                <a:gd name="connsiteX10" fmla="*/ 14031 w 28546"/>
                <a:gd name="connsiteY10" fmla="*/ 44973 h 57130"/>
                <a:gd name="connsiteX11" fmla="*/ 20172 w 28546"/>
                <a:gd name="connsiteY11" fmla="*/ 54821 h 57130"/>
                <a:gd name="connsiteX12" fmla="*/ 24535 w 28546"/>
                <a:gd name="connsiteY12" fmla="*/ 52150 h 57130"/>
                <a:gd name="connsiteX13" fmla="*/ 26275 w 28546"/>
                <a:gd name="connsiteY13" fmla="*/ 44621 h 57130"/>
                <a:gd name="connsiteX14" fmla="*/ 26275 w 28546"/>
                <a:gd name="connsiteY14" fmla="*/ 39592 h 57130"/>
                <a:gd name="connsiteX15" fmla="*/ 28546 w 28546"/>
                <a:gd name="connsiteY15" fmla="*/ 39592 h 57130"/>
                <a:gd name="connsiteX16" fmla="*/ 28546 w 28546"/>
                <a:gd name="connsiteY16" fmla="*/ 44802 h 57130"/>
                <a:gd name="connsiteX17" fmla="*/ 26275 w 28546"/>
                <a:gd name="connsiteY17" fmla="*/ 53433 h 57130"/>
                <a:gd name="connsiteX18" fmla="*/ 19506 w 28546"/>
                <a:gd name="connsiteY18" fmla="*/ 57131 h 57130"/>
                <a:gd name="connsiteX19" fmla="*/ 16208 w 28546"/>
                <a:gd name="connsiteY19" fmla="*/ 56684 h 57130"/>
                <a:gd name="connsiteX20" fmla="*/ 12472 w 28546"/>
                <a:gd name="connsiteY20" fmla="*/ 55220 h 57130"/>
                <a:gd name="connsiteX21" fmla="*/ 9040 w 28546"/>
                <a:gd name="connsiteY21" fmla="*/ 51437 h 57130"/>
                <a:gd name="connsiteX22" fmla="*/ 7747 w 28546"/>
                <a:gd name="connsiteY22" fmla="*/ 44802 h 57130"/>
                <a:gd name="connsiteX23" fmla="*/ 7747 w 28546"/>
                <a:gd name="connsiteY23" fmla="*/ 19639 h 57130"/>
                <a:gd name="connsiteX24" fmla="*/ 0 w 28546"/>
                <a:gd name="connsiteY24" fmla="*/ 19639 h 5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546" h="57130">
                  <a:moveTo>
                    <a:pt x="0" y="19639"/>
                  </a:moveTo>
                  <a:lnTo>
                    <a:pt x="0" y="17634"/>
                  </a:lnTo>
                  <a:cubicBezTo>
                    <a:pt x="2785" y="17510"/>
                    <a:pt x="5105" y="16474"/>
                    <a:pt x="6949" y="14516"/>
                  </a:cubicBezTo>
                  <a:cubicBezTo>
                    <a:pt x="8821" y="12529"/>
                    <a:pt x="10067" y="10314"/>
                    <a:pt x="10685" y="7880"/>
                  </a:cubicBezTo>
                  <a:cubicBezTo>
                    <a:pt x="11341" y="5447"/>
                    <a:pt x="11692" y="2823"/>
                    <a:pt x="11759" y="0"/>
                  </a:cubicBezTo>
                  <a:lnTo>
                    <a:pt x="14031" y="0"/>
                  </a:lnTo>
                  <a:lnTo>
                    <a:pt x="14031" y="16787"/>
                  </a:lnTo>
                  <a:lnTo>
                    <a:pt x="27073" y="16787"/>
                  </a:lnTo>
                  <a:lnTo>
                    <a:pt x="27073" y="19639"/>
                  </a:lnTo>
                  <a:lnTo>
                    <a:pt x="14031" y="19639"/>
                  </a:lnTo>
                  <a:lnTo>
                    <a:pt x="14031" y="44973"/>
                  </a:lnTo>
                  <a:cubicBezTo>
                    <a:pt x="14031" y="51541"/>
                    <a:pt x="16075" y="54821"/>
                    <a:pt x="20172" y="54821"/>
                  </a:cubicBezTo>
                  <a:cubicBezTo>
                    <a:pt x="21930" y="54821"/>
                    <a:pt x="23385" y="53927"/>
                    <a:pt x="24535" y="52150"/>
                  </a:cubicBezTo>
                  <a:cubicBezTo>
                    <a:pt x="25695" y="50334"/>
                    <a:pt x="26275" y="47825"/>
                    <a:pt x="26275" y="44621"/>
                  </a:cubicBezTo>
                  <a:lnTo>
                    <a:pt x="26275" y="39592"/>
                  </a:lnTo>
                  <a:lnTo>
                    <a:pt x="28546" y="39592"/>
                  </a:lnTo>
                  <a:lnTo>
                    <a:pt x="28546" y="44802"/>
                  </a:lnTo>
                  <a:cubicBezTo>
                    <a:pt x="28546" y="48100"/>
                    <a:pt x="27786" y="50971"/>
                    <a:pt x="26275" y="53433"/>
                  </a:cubicBezTo>
                  <a:cubicBezTo>
                    <a:pt x="24763" y="55895"/>
                    <a:pt x="22501" y="57131"/>
                    <a:pt x="19506" y="57131"/>
                  </a:cubicBezTo>
                  <a:cubicBezTo>
                    <a:pt x="18413" y="57131"/>
                    <a:pt x="17310" y="56979"/>
                    <a:pt x="16208" y="56684"/>
                  </a:cubicBezTo>
                  <a:cubicBezTo>
                    <a:pt x="15143" y="56418"/>
                    <a:pt x="13898" y="55933"/>
                    <a:pt x="12472" y="55220"/>
                  </a:cubicBezTo>
                  <a:cubicBezTo>
                    <a:pt x="11074" y="54479"/>
                    <a:pt x="9934" y="53214"/>
                    <a:pt x="9040" y="51437"/>
                  </a:cubicBezTo>
                  <a:cubicBezTo>
                    <a:pt x="8175" y="49621"/>
                    <a:pt x="7747" y="47416"/>
                    <a:pt x="7747" y="44802"/>
                  </a:cubicBezTo>
                  <a:lnTo>
                    <a:pt x="7747" y="19639"/>
                  </a:lnTo>
                  <a:lnTo>
                    <a:pt x="0" y="19639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D56BFF6-5DB6-137D-C3B3-7B90BFAF5F5A}"/>
                </a:ext>
              </a:extLst>
            </p:cNvPr>
            <p:cNvSpPr/>
            <p:nvPr/>
          </p:nvSpPr>
          <p:spPr>
            <a:xfrm>
              <a:off x="6625256" y="4701297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B006A6A-93A7-3BEB-9DE8-C3AA2712AA1E}"/>
                </a:ext>
              </a:extLst>
            </p:cNvPr>
            <p:cNvSpPr/>
            <p:nvPr/>
          </p:nvSpPr>
          <p:spPr>
            <a:xfrm>
              <a:off x="6625256" y="4403474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F468ABC-6F2E-D9BB-7896-540FB78255C2}"/>
                </a:ext>
              </a:extLst>
            </p:cNvPr>
            <p:cNvSpPr/>
            <p:nvPr/>
          </p:nvSpPr>
          <p:spPr>
            <a:xfrm>
              <a:off x="6625256" y="4105644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722E6A-C34C-BC59-CBDF-4B37896D401E}"/>
                </a:ext>
              </a:extLst>
            </p:cNvPr>
            <p:cNvSpPr/>
            <p:nvPr/>
          </p:nvSpPr>
          <p:spPr>
            <a:xfrm>
              <a:off x="6625256" y="3807816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0C6E2-074F-28B1-B3F3-1EFEE602AEFB}"/>
                </a:ext>
              </a:extLst>
            </p:cNvPr>
            <p:cNvSpPr/>
            <p:nvPr/>
          </p:nvSpPr>
          <p:spPr>
            <a:xfrm>
              <a:off x="6625256" y="3509989"/>
              <a:ext cx="1911465" cy="950"/>
            </a:xfrm>
            <a:custGeom>
              <a:avLst/>
              <a:gdLst>
                <a:gd name="connsiteX0" fmla="*/ 0 w 1911465"/>
                <a:gd name="connsiteY0" fmla="*/ 0 h 950"/>
                <a:gd name="connsiteX1" fmla="*/ 1911465 w 1911465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1465" h="950">
                  <a:moveTo>
                    <a:pt x="0" y="0"/>
                  </a:moveTo>
                  <a:lnTo>
                    <a:pt x="1911465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8CE17BB-523E-9B2F-5D2D-4404AE864C08}"/>
                </a:ext>
              </a:extLst>
            </p:cNvPr>
            <p:cNvSpPr/>
            <p:nvPr/>
          </p:nvSpPr>
          <p:spPr>
            <a:xfrm>
              <a:off x="6625256" y="3474250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8AB26A4-FDBE-6C73-94B1-FF3004BCFFA7}"/>
                </a:ext>
              </a:extLst>
            </p:cNvPr>
            <p:cNvSpPr/>
            <p:nvPr/>
          </p:nvSpPr>
          <p:spPr>
            <a:xfrm>
              <a:off x="6625256" y="4701297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7246278-DCEA-B2A4-0DCD-88A63AECA0A0}"/>
                </a:ext>
              </a:extLst>
            </p:cNvPr>
            <p:cNvSpPr/>
            <p:nvPr/>
          </p:nvSpPr>
          <p:spPr>
            <a:xfrm>
              <a:off x="6625256" y="4403474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B2DC6FA-CE4B-0E9B-EA81-427F869F9C54}"/>
                </a:ext>
              </a:extLst>
            </p:cNvPr>
            <p:cNvSpPr/>
            <p:nvPr/>
          </p:nvSpPr>
          <p:spPr>
            <a:xfrm>
              <a:off x="6625256" y="4105644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32B80D8-1C4F-DC60-043B-9D99ECE3DA4D}"/>
                </a:ext>
              </a:extLst>
            </p:cNvPr>
            <p:cNvSpPr/>
            <p:nvPr/>
          </p:nvSpPr>
          <p:spPr>
            <a:xfrm>
              <a:off x="6625256" y="3807816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819EFA1-1713-845E-9DD5-33E36D678082}"/>
                </a:ext>
              </a:extLst>
            </p:cNvPr>
            <p:cNvSpPr/>
            <p:nvPr/>
          </p:nvSpPr>
          <p:spPr>
            <a:xfrm>
              <a:off x="6625256" y="3509989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3B8046-C0F4-7C1C-27C5-F553969360F0}"/>
                </a:ext>
              </a:extLst>
            </p:cNvPr>
            <p:cNvSpPr/>
            <p:nvPr/>
          </p:nvSpPr>
          <p:spPr>
            <a:xfrm>
              <a:off x="6476050" y="4671515"/>
              <a:ext cx="39739" cy="59650"/>
            </a:xfrm>
            <a:custGeom>
              <a:avLst/>
              <a:gdLst>
                <a:gd name="connsiteX0" fmla="*/ 19869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69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69 w 39739"/>
                <a:gd name="connsiteY8" fmla="*/ 6160 h 59650"/>
                <a:gd name="connsiteX9" fmla="*/ 19869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69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69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69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69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78B60CC-1B5B-6545-63E1-D651EF00DDE2}"/>
                </a:ext>
              </a:extLst>
            </p:cNvPr>
            <p:cNvSpPr/>
            <p:nvPr/>
          </p:nvSpPr>
          <p:spPr>
            <a:xfrm>
              <a:off x="6529461" y="472026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765D5F6-B3B6-0CC6-305D-6CE240A02FE1}"/>
                </a:ext>
              </a:extLst>
            </p:cNvPr>
            <p:cNvSpPr/>
            <p:nvPr/>
          </p:nvSpPr>
          <p:spPr>
            <a:xfrm>
              <a:off x="6551294" y="4671515"/>
              <a:ext cx="39740" cy="59650"/>
            </a:xfrm>
            <a:custGeom>
              <a:avLst/>
              <a:gdLst>
                <a:gd name="connsiteX0" fmla="*/ 19870 w 39740"/>
                <a:gd name="connsiteY0" fmla="*/ 6160 h 59650"/>
                <a:gd name="connsiteX1" fmla="*/ 10821 w 39740"/>
                <a:gd name="connsiteY1" fmla="*/ 12092 h 59650"/>
                <a:gd name="connsiteX2" fmla="*/ 7818 w 39740"/>
                <a:gd name="connsiteY2" fmla="*/ 29839 h 59650"/>
                <a:gd name="connsiteX3" fmla="*/ 10821 w 39740"/>
                <a:gd name="connsiteY3" fmla="*/ 47597 h 59650"/>
                <a:gd name="connsiteX4" fmla="*/ 19870 w 39740"/>
                <a:gd name="connsiteY4" fmla="*/ 53490 h 59650"/>
                <a:gd name="connsiteX5" fmla="*/ 28920 w 39740"/>
                <a:gd name="connsiteY5" fmla="*/ 47597 h 59650"/>
                <a:gd name="connsiteX6" fmla="*/ 31962 w 39740"/>
                <a:gd name="connsiteY6" fmla="*/ 29839 h 59650"/>
                <a:gd name="connsiteX7" fmla="*/ 28920 w 39740"/>
                <a:gd name="connsiteY7" fmla="*/ 12092 h 59650"/>
                <a:gd name="connsiteX8" fmla="*/ 19870 w 39740"/>
                <a:gd name="connsiteY8" fmla="*/ 6160 h 59650"/>
                <a:gd name="connsiteX9" fmla="*/ 19870 w 39740"/>
                <a:gd name="connsiteY9" fmla="*/ 0 h 59650"/>
                <a:gd name="connsiteX10" fmla="*/ 34619 w 39740"/>
                <a:gd name="connsiteY10" fmla="*/ 7662 h 59650"/>
                <a:gd name="connsiteX11" fmla="*/ 39741 w 39740"/>
                <a:gd name="connsiteY11" fmla="*/ 29839 h 59650"/>
                <a:gd name="connsiteX12" fmla="*/ 34619 w 39740"/>
                <a:gd name="connsiteY12" fmla="*/ 52026 h 59650"/>
                <a:gd name="connsiteX13" fmla="*/ 19870 w 39740"/>
                <a:gd name="connsiteY13" fmla="*/ 59650 h 59650"/>
                <a:gd name="connsiteX14" fmla="*/ 5083 w 39740"/>
                <a:gd name="connsiteY14" fmla="*/ 52026 h 59650"/>
                <a:gd name="connsiteX15" fmla="*/ 0 w 39740"/>
                <a:gd name="connsiteY15" fmla="*/ 29839 h 59650"/>
                <a:gd name="connsiteX16" fmla="*/ 5083 w 39740"/>
                <a:gd name="connsiteY16" fmla="*/ 7662 h 59650"/>
                <a:gd name="connsiteX17" fmla="*/ 19870 w 39740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0" h="59650">
                  <a:moveTo>
                    <a:pt x="19870" y="6160"/>
                  </a:moveTo>
                  <a:cubicBezTo>
                    <a:pt x="15865" y="6160"/>
                    <a:pt x="12849" y="8137"/>
                    <a:pt x="10821" y="12092"/>
                  </a:cubicBezTo>
                  <a:cubicBezTo>
                    <a:pt x="8819" y="16018"/>
                    <a:pt x="7818" y="21940"/>
                    <a:pt x="7818" y="29839"/>
                  </a:cubicBezTo>
                  <a:cubicBezTo>
                    <a:pt x="7818" y="37720"/>
                    <a:pt x="8819" y="43642"/>
                    <a:pt x="10821" y="47597"/>
                  </a:cubicBezTo>
                  <a:cubicBezTo>
                    <a:pt x="12849" y="51522"/>
                    <a:pt x="15865" y="53490"/>
                    <a:pt x="19870" y="53490"/>
                  </a:cubicBezTo>
                  <a:cubicBezTo>
                    <a:pt x="23901" y="53490"/>
                    <a:pt x="26917" y="51522"/>
                    <a:pt x="28920" y="47597"/>
                  </a:cubicBezTo>
                  <a:cubicBezTo>
                    <a:pt x="30948" y="43642"/>
                    <a:pt x="31962" y="37720"/>
                    <a:pt x="31962" y="29839"/>
                  </a:cubicBezTo>
                  <a:cubicBezTo>
                    <a:pt x="31962" y="21940"/>
                    <a:pt x="30948" y="16018"/>
                    <a:pt x="28920" y="12092"/>
                  </a:cubicBezTo>
                  <a:cubicBezTo>
                    <a:pt x="26917" y="8137"/>
                    <a:pt x="23901" y="6160"/>
                    <a:pt x="19870" y="6160"/>
                  </a:cubicBezTo>
                  <a:moveTo>
                    <a:pt x="19870" y="0"/>
                  </a:moveTo>
                  <a:cubicBezTo>
                    <a:pt x="26314" y="0"/>
                    <a:pt x="31230" y="2557"/>
                    <a:pt x="34619" y="7662"/>
                  </a:cubicBezTo>
                  <a:cubicBezTo>
                    <a:pt x="38033" y="12748"/>
                    <a:pt x="39741" y="20134"/>
                    <a:pt x="39741" y="29839"/>
                  </a:cubicBezTo>
                  <a:cubicBezTo>
                    <a:pt x="39741" y="39526"/>
                    <a:pt x="38033" y="46922"/>
                    <a:pt x="34619" y="52026"/>
                  </a:cubicBezTo>
                  <a:cubicBezTo>
                    <a:pt x="31230" y="57112"/>
                    <a:pt x="26314" y="59650"/>
                    <a:pt x="19870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28120D9-E50A-45AB-5C0C-92CF1B4B34AD}"/>
                </a:ext>
              </a:extLst>
            </p:cNvPr>
            <p:cNvSpPr/>
            <p:nvPr/>
          </p:nvSpPr>
          <p:spPr>
            <a:xfrm>
              <a:off x="6478283" y="4373687"/>
              <a:ext cx="36505" cy="58534"/>
            </a:xfrm>
            <a:custGeom>
              <a:avLst/>
              <a:gdLst>
                <a:gd name="connsiteX0" fmla="*/ 9358 w 36505"/>
                <a:gd name="connsiteY0" fmla="*/ 51984 h 58534"/>
                <a:gd name="connsiteX1" fmla="*/ 36506 w 36505"/>
                <a:gd name="connsiteY1" fmla="*/ 51984 h 58534"/>
                <a:gd name="connsiteX2" fmla="*/ 36506 w 36505"/>
                <a:gd name="connsiteY2" fmla="*/ 58534 h 58534"/>
                <a:gd name="connsiteX3" fmla="*/ 0 w 36505"/>
                <a:gd name="connsiteY3" fmla="*/ 58534 h 58534"/>
                <a:gd name="connsiteX4" fmla="*/ 0 w 36505"/>
                <a:gd name="connsiteY4" fmla="*/ 51984 h 58534"/>
                <a:gd name="connsiteX5" fmla="*/ 12053 w 36505"/>
                <a:gd name="connsiteY5" fmla="*/ 39703 h 58534"/>
                <a:gd name="connsiteX6" fmla="*/ 21680 w 36505"/>
                <a:gd name="connsiteY6" fmla="*/ 29731 h 58534"/>
                <a:gd name="connsiteX7" fmla="*/ 26878 w 36505"/>
                <a:gd name="connsiteY7" fmla="*/ 22639 h 58534"/>
                <a:gd name="connsiteX8" fmla="*/ 28380 w 36505"/>
                <a:gd name="connsiteY8" fmla="*/ 16907 h 58534"/>
                <a:gd name="connsiteX9" fmla="*/ 25146 w 36505"/>
                <a:gd name="connsiteY9" fmla="*/ 9436 h 58534"/>
                <a:gd name="connsiteX10" fmla="*/ 16789 w 36505"/>
                <a:gd name="connsiteY10" fmla="*/ 6546 h 58534"/>
                <a:gd name="connsiteX11" fmla="*/ 9050 w 36505"/>
                <a:gd name="connsiteY11" fmla="*/ 7820 h 58534"/>
                <a:gd name="connsiteX12" fmla="*/ 385 w 36505"/>
                <a:gd name="connsiteY12" fmla="*/ 11670 h 58534"/>
                <a:gd name="connsiteX13" fmla="*/ 385 w 36505"/>
                <a:gd name="connsiteY13" fmla="*/ 3812 h 58534"/>
                <a:gd name="connsiteX14" fmla="*/ 9165 w 36505"/>
                <a:gd name="connsiteY14" fmla="*/ 963 h 58534"/>
                <a:gd name="connsiteX15" fmla="*/ 16635 w 36505"/>
                <a:gd name="connsiteY15" fmla="*/ 0 h 58534"/>
                <a:gd name="connsiteX16" fmla="*/ 30883 w 36505"/>
                <a:gd name="connsiteY16" fmla="*/ 4467 h 58534"/>
                <a:gd name="connsiteX17" fmla="*/ 36198 w 36505"/>
                <a:gd name="connsiteY17" fmla="*/ 16404 h 58534"/>
                <a:gd name="connsiteX18" fmla="*/ 34850 w 36505"/>
                <a:gd name="connsiteY18" fmla="*/ 23143 h 58534"/>
                <a:gd name="connsiteX19" fmla="*/ 30036 w 36505"/>
                <a:gd name="connsiteY19" fmla="*/ 30615 h 58534"/>
                <a:gd name="connsiteX20" fmla="*/ 23913 w 36505"/>
                <a:gd name="connsiteY20" fmla="*/ 37079 h 58534"/>
                <a:gd name="connsiteX21" fmla="*/ 9358 w 36505"/>
                <a:gd name="connsiteY21" fmla="*/ 51984 h 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5" h="58534">
                  <a:moveTo>
                    <a:pt x="9358" y="51984"/>
                  </a:moveTo>
                  <a:lnTo>
                    <a:pt x="36506" y="51984"/>
                  </a:lnTo>
                  <a:lnTo>
                    <a:pt x="36506" y="58534"/>
                  </a:lnTo>
                  <a:lnTo>
                    <a:pt x="0" y="58534"/>
                  </a:lnTo>
                  <a:lnTo>
                    <a:pt x="0" y="51984"/>
                  </a:lnTo>
                  <a:cubicBezTo>
                    <a:pt x="2953" y="48933"/>
                    <a:pt x="6970" y="44836"/>
                    <a:pt x="12053" y="39703"/>
                  </a:cubicBezTo>
                  <a:cubicBezTo>
                    <a:pt x="17162" y="34541"/>
                    <a:pt x="20371" y="31223"/>
                    <a:pt x="21680" y="29731"/>
                  </a:cubicBezTo>
                  <a:cubicBezTo>
                    <a:pt x="24170" y="26927"/>
                    <a:pt x="25903" y="24569"/>
                    <a:pt x="26878" y="22639"/>
                  </a:cubicBezTo>
                  <a:cubicBezTo>
                    <a:pt x="27879" y="20691"/>
                    <a:pt x="28380" y="18780"/>
                    <a:pt x="28380" y="16907"/>
                  </a:cubicBezTo>
                  <a:cubicBezTo>
                    <a:pt x="28380" y="13856"/>
                    <a:pt x="27302" y="11365"/>
                    <a:pt x="25146" y="9436"/>
                  </a:cubicBezTo>
                  <a:cubicBezTo>
                    <a:pt x="23015" y="7506"/>
                    <a:pt x="20230" y="6546"/>
                    <a:pt x="16789" y="6546"/>
                  </a:cubicBezTo>
                  <a:cubicBezTo>
                    <a:pt x="14351" y="6546"/>
                    <a:pt x="11771" y="6974"/>
                    <a:pt x="9050" y="7820"/>
                  </a:cubicBezTo>
                  <a:cubicBezTo>
                    <a:pt x="6354" y="8666"/>
                    <a:pt x="3466" y="9949"/>
                    <a:pt x="385" y="11670"/>
                  </a:cubicBezTo>
                  <a:lnTo>
                    <a:pt x="385" y="3812"/>
                  </a:lnTo>
                  <a:cubicBezTo>
                    <a:pt x="3517" y="2554"/>
                    <a:pt x="6443" y="1605"/>
                    <a:pt x="9165" y="963"/>
                  </a:cubicBezTo>
                  <a:cubicBezTo>
                    <a:pt x="11886" y="321"/>
                    <a:pt x="14376" y="0"/>
                    <a:pt x="16635" y="0"/>
                  </a:cubicBezTo>
                  <a:cubicBezTo>
                    <a:pt x="22591" y="0"/>
                    <a:pt x="27340" y="1489"/>
                    <a:pt x="30883" y="4467"/>
                  </a:cubicBezTo>
                  <a:cubicBezTo>
                    <a:pt x="34426" y="7439"/>
                    <a:pt x="36198" y="11422"/>
                    <a:pt x="36198" y="16404"/>
                  </a:cubicBezTo>
                  <a:cubicBezTo>
                    <a:pt x="36198" y="18770"/>
                    <a:pt x="35748" y="21014"/>
                    <a:pt x="34850" y="23143"/>
                  </a:cubicBezTo>
                  <a:cubicBezTo>
                    <a:pt x="33977" y="25244"/>
                    <a:pt x="32373" y="27735"/>
                    <a:pt x="30036" y="30615"/>
                  </a:cubicBezTo>
                  <a:cubicBezTo>
                    <a:pt x="29394" y="31356"/>
                    <a:pt x="27353" y="33514"/>
                    <a:pt x="23913" y="37079"/>
                  </a:cubicBezTo>
                  <a:cubicBezTo>
                    <a:pt x="20473" y="40625"/>
                    <a:pt x="15621" y="45587"/>
                    <a:pt x="9358" y="5198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07D97D7-AB80-7E55-DDB7-A4F45AF64995}"/>
                </a:ext>
              </a:extLst>
            </p:cNvPr>
            <p:cNvSpPr/>
            <p:nvPr/>
          </p:nvSpPr>
          <p:spPr>
            <a:xfrm>
              <a:off x="6531117" y="4422439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1C80E81-0F17-FA1E-CA2E-1A0197D46E82}"/>
                </a:ext>
              </a:extLst>
            </p:cNvPr>
            <p:cNvSpPr/>
            <p:nvPr/>
          </p:nvSpPr>
          <p:spPr>
            <a:xfrm>
              <a:off x="6553836" y="4374726"/>
              <a:ext cx="37198" cy="58606"/>
            </a:xfrm>
            <a:custGeom>
              <a:avLst/>
              <a:gdLst>
                <a:gd name="connsiteX0" fmla="*/ 2426 w 37198"/>
                <a:gd name="connsiteY0" fmla="*/ 0 h 58606"/>
                <a:gd name="connsiteX1" fmla="*/ 32963 w 37198"/>
                <a:gd name="connsiteY1" fmla="*/ 0 h 58606"/>
                <a:gd name="connsiteX2" fmla="*/ 32963 w 37198"/>
                <a:gd name="connsiteY2" fmla="*/ 6542 h 58606"/>
                <a:gd name="connsiteX3" fmla="*/ 9550 w 37198"/>
                <a:gd name="connsiteY3" fmla="*/ 6542 h 58606"/>
                <a:gd name="connsiteX4" fmla="*/ 9550 w 37198"/>
                <a:gd name="connsiteY4" fmla="*/ 20639 h 58606"/>
                <a:gd name="connsiteX5" fmla="*/ 12939 w 37198"/>
                <a:gd name="connsiteY5" fmla="*/ 19793 h 58606"/>
                <a:gd name="connsiteX6" fmla="*/ 16328 w 37198"/>
                <a:gd name="connsiteY6" fmla="*/ 19489 h 58606"/>
                <a:gd name="connsiteX7" fmla="*/ 31576 w 37198"/>
                <a:gd name="connsiteY7" fmla="*/ 24755 h 58606"/>
                <a:gd name="connsiteX8" fmla="*/ 37199 w 37198"/>
                <a:gd name="connsiteY8" fmla="*/ 39043 h 58606"/>
                <a:gd name="connsiteX9" fmla="*/ 31422 w 37198"/>
                <a:gd name="connsiteY9" fmla="*/ 53483 h 58606"/>
                <a:gd name="connsiteX10" fmla="*/ 15134 w 37198"/>
                <a:gd name="connsiteY10" fmla="*/ 58606 h 58606"/>
                <a:gd name="connsiteX11" fmla="*/ 7740 w 37198"/>
                <a:gd name="connsiteY11" fmla="*/ 57988 h 58606"/>
                <a:gd name="connsiteX12" fmla="*/ 0 w 37198"/>
                <a:gd name="connsiteY12" fmla="*/ 56144 h 58606"/>
                <a:gd name="connsiteX13" fmla="*/ 0 w 37198"/>
                <a:gd name="connsiteY13" fmla="*/ 48330 h 58606"/>
                <a:gd name="connsiteX14" fmla="*/ 7163 w 37198"/>
                <a:gd name="connsiteY14" fmla="*/ 51135 h 58606"/>
                <a:gd name="connsiteX15" fmla="*/ 14980 w 37198"/>
                <a:gd name="connsiteY15" fmla="*/ 52066 h 58606"/>
                <a:gd name="connsiteX16" fmla="*/ 25530 w 37198"/>
                <a:gd name="connsiteY16" fmla="*/ 48558 h 58606"/>
                <a:gd name="connsiteX17" fmla="*/ 29420 w 37198"/>
                <a:gd name="connsiteY17" fmla="*/ 39043 h 58606"/>
                <a:gd name="connsiteX18" fmla="*/ 25530 w 37198"/>
                <a:gd name="connsiteY18" fmla="*/ 29537 h 58606"/>
                <a:gd name="connsiteX19" fmla="*/ 14980 w 37198"/>
                <a:gd name="connsiteY19" fmla="*/ 26029 h 58606"/>
                <a:gd name="connsiteX20" fmla="*/ 8741 w 37198"/>
                <a:gd name="connsiteY20" fmla="*/ 26723 h 58606"/>
                <a:gd name="connsiteX21" fmla="*/ 2426 w 37198"/>
                <a:gd name="connsiteY21" fmla="*/ 28881 h 58606"/>
                <a:gd name="connsiteX22" fmla="*/ 2426 w 37198"/>
                <a:gd name="connsiteY22" fmla="*/ 0 h 5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98" h="58606">
                  <a:moveTo>
                    <a:pt x="2426" y="0"/>
                  </a:moveTo>
                  <a:lnTo>
                    <a:pt x="32963" y="0"/>
                  </a:lnTo>
                  <a:lnTo>
                    <a:pt x="32963" y="6542"/>
                  </a:lnTo>
                  <a:lnTo>
                    <a:pt x="9550" y="6542"/>
                  </a:lnTo>
                  <a:lnTo>
                    <a:pt x="9550" y="20639"/>
                  </a:lnTo>
                  <a:cubicBezTo>
                    <a:pt x="10680" y="20250"/>
                    <a:pt x="11809" y="19974"/>
                    <a:pt x="12939" y="19793"/>
                  </a:cubicBezTo>
                  <a:cubicBezTo>
                    <a:pt x="14068" y="19594"/>
                    <a:pt x="15197" y="19489"/>
                    <a:pt x="16328" y="19489"/>
                  </a:cubicBezTo>
                  <a:cubicBezTo>
                    <a:pt x="22745" y="19489"/>
                    <a:pt x="27828" y="21248"/>
                    <a:pt x="31576" y="24755"/>
                  </a:cubicBezTo>
                  <a:cubicBezTo>
                    <a:pt x="35324" y="28273"/>
                    <a:pt x="37199" y="33035"/>
                    <a:pt x="37199" y="39043"/>
                  </a:cubicBezTo>
                  <a:cubicBezTo>
                    <a:pt x="37199" y="45231"/>
                    <a:pt x="35273" y="50051"/>
                    <a:pt x="31422" y="53483"/>
                  </a:cubicBezTo>
                  <a:cubicBezTo>
                    <a:pt x="27571" y="56895"/>
                    <a:pt x="22142" y="58606"/>
                    <a:pt x="15134" y="58606"/>
                  </a:cubicBezTo>
                  <a:cubicBezTo>
                    <a:pt x="12720" y="58606"/>
                    <a:pt x="10256" y="58397"/>
                    <a:pt x="7740" y="57988"/>
                  </a:cubicBezTo>
                  <a:cubicBezTo>
                    <a:pt x="5250" y="57580"/>
                    <a:pt x="2670" y="56971"/>
                    <a:pt x="0" y="56144"/>
                  </a:cubicBezTo>
                  <a:lnTo>
                    <a:pt x="0" y="48330"/>
                  </a:lnTo>
                  <a:cubicBezTo>
                    <a:pt x="2311" y="49585"/>
                    <a:pt x="4698" y="50517"/>
                    <a:pt x="7163" y="51135"/>
                  </a:cubicBezTo>
                  <a:cubicBezTo>
                    <a:pt x="9627" y="51752"/>
                    <a:pt x="12232" y="52066"/>
                    <a:pt x="14980" y="52066"/>
                  </a:cubicBezTo>
                  <a:cubicBezTo>
                    <a:pt x="19421" y="52066"/>
                    <a:pt x="22938" y="50897"/>
                    <a:pt x="25530" y="48558"/>
                  </a:cubicBezTo>
                  <a:cubicBezTo>
                    <a:pt x="28123" y="46220"/>
                    <a:pt x="29420" y="43045"/>
                    <a:pt x="29420" y="39043"/>
                  </a:cubicBezTo>
                  <a:cubicBezTo>
                    <a:pt x="29420" y="35041"/>
                    <a:pt x="28123" y="31866"/>
                    <a:pt x="25530" y="29537"/>
                  </a:cubicBezTo>
                  <a:cubicBezTo>
                    <a:pt x="22938" y="27199"/>
                    <a:pt x="19421" y="26029"/>
                    <a:pt x="14980" y="26029"/>
                  </a:cubicBezTo>
                  <a:cubicBezTo>
                    <a:pt x="12901" y="26029"/>
                    <a:pt x="10821" y="26257"/>
                    <a:pt x="8741" y="26723"/>
                  </a:cubicBezTo>
                  <a:cubicBezTo>
                    <a:pt x="6687" y="27189"/>
                    <a:pt x="4583" y="27902"/>
                    <a:pt x="2426" y="28881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F7E2AFD-BE1F-8DCE-2196-A7B9D56D20DD}"/>
                </a:ext>
              </a:extLst>
            </p:cNvPr>
            <p:cNvSpPr/>
            <p:nvPr/>
          </p:nvSpPr>
          <p:spPr>
            <a:xfrm>
              <a:off x="6476935" y="4076898"/>
              <a:ext cx="37198" cy="58609"/>
            </a:xfrm>
            <a:custGeom>
              <a:avLst/>
              <a:gdLst>
                <a:gd name="connsiteX0" fmla="*/ 2426 w 37198"/>
                <a:gd name="connsiteY0" fmla="*/ 0 h 58609"/>
                <a:gd name="connsiteX1" fmla="*/ 32963 w 37198"/>
                <a:gd name="connsiteY1" fmla="*/ 0 h 58609"/>
                <a:gd name="connsiteX2" fmla="*/ 32963 w 37198"/>
                <a:gd name="connsiteY2" fmla="*/ 6547 h 58609"/>
                <a:gd name="connsiteX3" fmla="*/ 9551 w 37198"/>
                <a:gd name="connsiteY3" fmla="*/ 6547 h 58609"/>
                <a:gd name="connsiteX4" fmla="*/ 9551 w 37198"/>
                <a:gd name="connsiteY4" fmla="*/ 20640 h 58609"/>
                <a:gd name="connsiteX5" fmla="*/ 12939 w 37198"/>
                <a:gd name="connsiteY5" fmla="*/ 19793 h 58609"/>
                <a:gd name="connsiteX6" fmla="*/ 16327 w 37198"/>
                <a:gd name="connsiteY6" fmla="*/ 19485 h 58609"/>
                <a:gd name="connsiteX7" fmla="*/ 31577 w 37198"/>
                <a:gd name="connsiteY7" fmla="*/ 24760 h 58609"/>
                <a:gd name="connsiteX8" fmla="*/ 37199 w 37198"/>
                <a:gd name="connsiteY8" fmla="*/ 39047 h 58609"/>
                <a:gd name="connsiteX9" fmla="*/ 31423 w 37198"/>
                <a:gd name="connsiteY9" fmla="*/ 53487 h 58609"/>
                <a:gd name="connsiteX10" fmla="*/ 15134 w 37198"/>
                <a:gd name="connsiteY10" fmla="*/ 58609 h 58609"/>
                <a:gd name="connsiteX11" fmla="*/ 7741 w 37198"/>
                <a:gd name="connsiteY11" fmla="*/ 57993 h 58609"/>
                <a:gd name="connsiteX12" fmla="*/ 0 w 37198"/>
                <a:gd name="connsiteY12" fmla="*/ 56144 h 58609"/>
                <a:gd name="connsiteX13" fmla="*/ 0 w 37198"/>
                <a:gd name="connsiteY13" fmla="*/ 48328 h 58609"/>
                <a:gd name="connsiteX14" fmla="*/ 7163 w 37198"/>
                <a:gd name="connsiteY14" fmla="*/ 51138 h 58609"/>
                <a:gd name="connsiteX15" fmla="*/ 14980 w 37198"/>
                <a:gd name="connsiteY15" fmla="*/ 52062 h 58609"/>
                <a:gd name="connsiteX16" fmla="*/ 25531 w 37198"/>
                <a:gd name="connsiteY16" fmla="*/ 48558 h 58609"/>
                <a:gd name="connsiteX17" fmla="*/ 29420 w 37198"/>
                <a:gd name="connsiteY17" fmla="*/ 39047 h 58609"/>
                <a:gd name="connsiteX18" fmla="*/ 25531 w 37198"/>
                <a:gd name="connsiteY18" fmla="*/ 29535 h 58609"/>
                <a:gd name="connsiteX19" fmla="*/ 14980 w 37198"/>
                <a:gd name="connsiteY19" fmla="*/ 26031 h 58609"/>
                <a:gd name="connsiteX20" fmla="*/ 8742 w 37198"/>
                <a:gd name="connsiteY20" fmla="*/ 26724 h 58609"/>
                <a:gd name="connsiteX21" fmla="*/ 2426 w 37198"/>
                <a:gd name="connsiteY21" fmla="*/ 28881 h 58609"/>
                <a:gd name="connsiteX22" fmla="*/ 2426 w 37198"/>
                <a:gd name="connsiteY22" fmla="*/ 0 h 5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98" h="58609">
                  <a:moveTo>
                    <a:pt x="2426" y="0"/>
                  </a:moveTo>
                  <a:lnTo>
                    <a:pt x="32963" y="0"/>
                  </a:lnTo>
                  <a:lnTo>
                    <a:pt x="32963" y="6547"/>
                  </a:lnTo>
                  <a:lnTo>
                    <a:pt x="9551" y="6547"/>
                  </a:lnTo>
                  <a:lnTo>
                    <a:pt x="9551" y="20640"/>
                  </a:lnTo>
                  <a:cubicBezTo>
                    <a:pt x="10680" y="20255"/>
                    <a:pt x="11809" y="19973"/>
                    <a:pt x="12939" y="19793"/>
                  </a:cubicBezTo>
                  <a:cubicBezTo>
                    <a:pt x="14069" y="19588"/>
                    <a:pt x="15198" y="19485"/>
                    <a:pt x="16327" y="19485"/>
                  </a:cubicBezTo>
                  <a:cubicBezTo>
                    <a:pt x="22745" y="19485"/>
                    <a:pt x="27829" y="21244"/>
                    <a:pt x="31577" y="24760"/>
                  </a:cubicBezTo>
                  <a:cubicBezTo>
                    <a:pt x="35325" y="28277"/>
                    <a:pt x="37199" y="33040"/>
                    <a:pt x="37199" y="39047"/>
                  </a:cubicBezTo>
                  <a:cubicBezTo>
                    <a:pt x="37199" y="45234"/>
                    <a:pt x="35274" y="50047"/>
                    <a:pt x="31423" y="53487"/>
                  </a:cubicBezTo>
                  <a:cubicBezTo>
                    <a:pt x="27572" y="56902"/>
                    <a:pt x="22142" y="58609"/>
                    <a:pt x="15134" y="58609"/>
                  </a:cubicBezTo>
                  <a:cubicBezTo>
                    <a:pt x="12721" y="58609"/>
                    <a:pt x="10257" y="58404"/>
                    <a:pt x="7741" y="57993"/>
                  </a:cubicBezTo>
                  <a:cubicBezTo>
                    <a:pt x="5250" y="57582"/>
                    <a:pt x="2670" y="56966"/>
                    <a:pt x="0" y="56144"/>
                  </a:cubicBezTo>
                  <a:lnTo>
                    <a:pt x="0" y="48328"/>
                  </a:lnTo>
                  <a:cubicBezTo>
                    <a:pt x="2311" y="49585"/>
                    <a:pt x="4698" y="50522"/>
                    <a:pt x="7163" y="51138"/>
                  </a:cubicBezTo>
                  <a:cubicBezTo>
                    <a:pt x="9628" y="51754"/>
                    <a:pt x="12233" y="52062"/>
                    <a:pt x="14980" y="52062"/>
                  </a:cubicBezTo>
                  <a:cubicBezTo>
                    <a:pt x="19421" y="52062"/>
                    <a:pt x="22938" y="50894"/>
                    <a:pt x="25531" y="48558"/>
                  </a:cubicBezTo>
                  <a:cubicBezTo>
                    <a:pt x="28123" y="46223"/>
                    <a:pt x="29420" y="43052"/>
                    <a:pt x="29420" y="39047"/>
                  </a:cubicBezTo>
                  <a:cubicBezTo>
                    <a:pt x="29420" y="35042"/>
                    <a:pt x="28123" y="31872"/>
                    <a:pt x="25531" y="29535"/>
                  </a:cubicBezTo>
                  <a:cubicBezTo>
                    <a:pt x="22938" y="27200"/>
                    <a:pt x="19421" y="26031"/>
                    <a:pt x="14980" y="26031"/>
                  </a:cubicBezTo>
                  <a:cubicBezTo>
                    <a:pt x="12901" y="26031"/>
                    <a:pt x="10821" y="26262"/>
                    <a:pt x="8742" y="26724"/>
                  </a:cubicBezTo>
                  <a:cubicBezTo>
                    <a:pt x="6687" y="27186"/>
                    <a:pt x="4583" y="27905"/>
                    <a:pt x="2426" y="28881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8E75A1-13CC-80FA-47A6-1B02FFEEC946}"/>
                </a:ext>
              </a:extLst>
            </p:cNvPr>
            <p:cNvSpPr/>
            <p:nvPr/>
          </p:nvSpPr>
          <p:spPr>
            <a:xfrm>
              <a:off x="6529461" y="4124610"/>
              <a:ext cx="8124" cy="9780"/>
            </a:xfrm>
            <a:custGeom>
              <a:avLst/>
              <a:gdLst>
                <a:gd name="connsiteX0" fmla="*/ 0 w 8124"/>
                <a:gd name="connsiteY0" fmla="*/ 0 h 9780"/>
                <a:gd name="connsiteX1" fmla="*/ 8125 w 8124"/>
                <a:gd name="connsiteY1" fmla="*/ 0 h 9780"/>
                <a:gd name="connsiteX2" fmla="*/ 8125 w 8124"/>
                <a:gd name="connsiteY2" fmla="*/ 9781 h 9780"/>
                <a:gd name="connsiteX3" fmla="*/ 0 w 8124"/>
                <a:gd name="connsiteY3" fmla="*/ 9781 h 9780"/>
                <a:gd name="connsiteX4" fmla="*/ 0 w 8124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0">
                  <a:moveTo>
                    <a:pt x="0" y="0"/>
                  </a:moveTo>
                  <a:lnTo>
                    <a:pt x="8125" y="0"/>
                  </a:lnTo>
                  <a:lnTo>
                    <a:pt x="8125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0747FD6-F771-52DD-770B-C035B2E67682}"/>
                </a:ext>
              </a:extLst>
            </p:cNvPr>
            <p:cNvSpPr/>
            <p:nvPr/>
          </p:nvSpPr>
          <p:spPr>
            <a:xfrm>
              <a:off x="6551294" y="4075858"/>
              <a:ext cx="39740" cy="59649"/>
            </a:xfrm>
            <a:custGeom>
              <a:avLst/>
              <a:gdLst>
                <a:gd name="connsiteX0" fmla="*/ 19870 w 39740"/>
                <a:gd name="connsiteY0" fmla="*/ 6162 h 59649"/>
                <a:gd name="connsiteX1" fmla="*/ 10821 w 39740"/>
                <a:gd name="connsiteY1" fmla="*/ 12092 h 59649"/>
                <a:gd name="connsiteX2" fmla="*/ 7818 w 39740"/>
                <a:gd name="connsiteY2" fmla="*/ 29844 h 59649"/>
                <a:gd name="connsiteX3" fmla="*/ 10821 w 39740"/>
                <a:gd name="connsiteY3" fmla="*/ 47596 h 59649"/>
                <a:gd name="connsiteX4" fmla="*/ 19870 w 39740"/>
                <a:gd name="connsiteY4" fmla="*/ 53487 h 59649"/>
                <a:gd name="connsiteX5" fmla="*/ 28920 w 39740"/>
                <a:gd name="connsiteY5" fmla="*/ 47596 h 59649"/>
                <a:gd name="connsiteX6" fmla="*/ 31962 w 39740"/>
                <a:gd name="connsiteY6" fmla="*/ 29844 h 59649"/>
                <a:gd name="connsiteX7" fmla="*/ 28920 w 39740"/>
                <a:gd name="connsiteY7" fmla="*/ 12092 h 59649"/>
                <a:gd name="connsiteX8" fmla="*/ 19870 w 39740"/>
                <a:gd name="connsiteY8" fmla="*/ 6162 h 59649"/>
                <a:gd name="connsiteX9" fmla="*/ 19870 w 39740"/>
                <a:gd name="connsiteY9" fmla="*/ 0 h 59649"/>
                <a:gd name="connsiteX10" fmla="*/ 34619 w 39740"/>
                <a:gd name="connsiteY10" fmla="*/ 7664 h 59649"/>
                <a:gd name="connsiteX11" fmla="*/ 39741 w 39740"/>
                <a:gd name="connsiteY11" fmla="*/ 29844 h 59649"/>
                <a:gd name="connsiteX12" fmla="*/ 34619 w 39740"/>
                <a:gd name="connsiteY12" fmla="*/ 52024 h 59649"/>
                <a:gd name="connsiteX13" fmla="*/ 19870 w 39740"/>
                <a:gd name="connsiteY13" fmla="*/ 59649 h 59649"/>
                <a:gd name="connsiteX14" fmla="*/ 5083 w 39740"/>
                <a:gd name="connsiteY14" fmla="*/ 52024 h 59649"/>
                <a:gd name="connsiteX15" fmla="*/ 0 w 39740"/>
                <a:gd name="connsiteY15" fmla="*/ 29844 h 59649"/>
                <a:gd name="connsiteX16" fmla="*/ 5083 w 39740"/>
                <a:gd name="connsiteY16" fmla="*/ 7664 h 59649"/>
                <a:gd name="connsiteX17" fmla="*/ 19870 w 39740"/>
                <a:gd name="connsiteY17" fmla="*/ 0 h 5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0" h="59649">
                  <a:moveTo>
                    <a:pt x="19870" y="6162"/>
                  </a:moveTo>
                  <a:cubicBezTo>
                    <a:pt x="15865" y="6162"/>
                    <a:pt x="12849" y="8138"/>
                    <a:pt x="10821" y="12092"/>
                  </a:cubicBezTo>
                  <a:cubicBezTo>
                    <a:pt x="8819" y="16019"/>
                    <a:pt x="7818" y="21937"/>
                    <a:pt x="7818" y="29844"/>
                  </a:cubicBezTo>
                  <a:cubicBezTo>
                    <a:pt x="7818" y="37725"/>
                    <a:pt x="8819" y="43642"/>
                    <a:pt x="10821" y="47596"/>
                  </a:cubicBezTo>
                  <a:cubicBezTo>
                    <a:pt x="12849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20" y="47596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20" y="12092"/>
                  </a:cubicBezTo>
                  <a:cubicBezTo>
                    <a:pt x="26917" y="8138"/>
                    <a:pt x="23901" y="6162"/>
                    <a:pt x="19870" y="6162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4"/>
                  </a:cubicBezTo>
                  <a:cubicBezTo>
                    <a:pt x="38033" y="12747"/>
                    <a:pt x="39741" y="20139"/>
                    <a:pt x="39741" y="29844"/>
                  </a:cubicBezTo>
                  <a:cubicBezTo>
                    <a:pt x="39741" y="39522"/>
                    <a:pt x="38033" y="46916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6"/>
                    <a:pt x="0" y="39522"/>
                    <a:pt x="0" y="29844"/>
                  </a:cubicBezTo>
                  <a:cubicBezTo>
                    <a:pt x="0" y="20139"/>
                    <a:pt x="1694" y="12747"/>
                    <a:pt x="5083" y="7664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CD59DD9-4A5B-9872-64B1-25F5B8FF4607}"/>
                </a:ext>
              </a:extLst>
            </p:cNvPr>
            <p:cNvSpPr/>
            <p:nvPr/>
          </p:nvSpPr>
          <p:spPr>
            <a:xfrm>
              <a:off x="6478976" y="3779070"/>
              <a:ext cx="36967" cy="57492"/>
            </a:xfrm>
            <a:custGeom>
              <a:avLst/>
              <a:gdLst>
                <a:gd name="connsiteX0" fmla="*/ 0 w 36967"/>
                <a:gd name="connsiteY0" fmla="*/ 0 h 57492"/>
                <a:gd name="connsiteX1" fmla="*/ 36968 w 36967"/>
                <a:gd name="connsiteY1" fmla="*/ 0 h 57492"/>
                <a:gd name="connsiteX2" fmla="*/ 36968 w 36967"/>
                <a:gd name="connsiteY2" fmla="*/ 3312 h 57492"/>
                <a:gd name="connsiteX3" fmla="*/ 16096 w 36967"/>
                <a:gd name="connsiteY3" fmla="*/ 57492 h 57492"/>
                <a:gd name="connsiteX4" fmla="*/ 7972 w 36967"/>
                <a:gd name="connsiteY4" fmla="*/ 57492 h 57492"/>
                <a:gd name="connsiteX5" fmla="*/ 27610 w 36967"/>
                <a:gd name="connsiteY5" fmla="*/ 6547 h 57492"/>
                <a:gd name="connsiteX6" fmla="*/ 0 w 36967"/>
                <a:gd name="connsiteY6" fmla="*/ 6547 h 57492"/>
                <a:gd name="connsiteX7" fmla="*/ 0 w 36967"/>
                <a:gd name="connsiteY7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967" h="57492">
                  <a:moveTo>
                    <a:pt x="0" y="0"/>
                  </a:moveTo>
                  <a:lnTo>
                    <a:pt x="36968" y="0"/>
                  </a:lnTo>
                  <a:lnTo>
                    <a:pt x="36968" y="3312"/>
                  </a:lnTo>
                  <a:lnTo>
                    <a:pt x="16096" y="57492"/>
                  </a:lnTo>
                  <a:lnTo>
                    <a:pt x="7972" y="57492"/>
                  </a:lnTo>
                  <a:lnTo>
                    <a:pt x="27610" y="6547"/>
                  </a:lnTo>
                  <a:lnTo>
                    <a:pt x="0" y="6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044DC3A-7EC3-9FD2-2D41-18E12A9DDA83}"/>
                </a:ext>
              </a:extLst>
            </p:cNvPr>
            <p:cNvSpPr/>
            <p:nvPr/>
          </p:nvSpPr>
          <p:spPr>
            <a:xfrm>
              <a:off x="6531117" y="3826782"/>
              <a:ext cx="8124" cy="9780"/>
            </a:xfrm>
            <a:custGeom>
              <a:avLst/>
              <a:gdLst>
                <a:gd name="connsiteX0" fmla="*/ 0 w 8124"/>
                <a:gd name="connsiteY0" fmla="*/ 0 h 9780"/>
                <a:gd name="connsiteX1" fmla="*/ 8125 w 8124"/>
                <a:gd name="connsiteY1" fmla="*/ 0 h 9780"/>
                <a:gd name="connsiteX2" fmla="*/ 8125 w 8124"/>
                <a:gd name="connsiteY2" fmla="*/ 9781 h 9780"/>
                <a:gd name="connsiteX3" fmla="*/ 0 w 8124"/>
                <a:gd name="connsiteY3" fmla="*/ 9781 h 9780"/>
                <a:gd name="connsiteX4" fmla="*/ 0 w 8124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0">
                  <a:moveTo>
                    <a:pt x="0" y="0"/>
                  </a:moveTo>
                  <a:lnTo>
                    <a:pt x="8125" y="0"/>
                  </a:lnTo>
                  <a:lnTo>
                    <a:pt x="8125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4C82058-A7CE-E3B4-55FB-6AE11A07131D}"/>
                </a:ext>
              </a:extLst>
            </p:cNvPr>
            <p:cNvSpPr/>
            <p:nvPr/>
          </p:nvSpPr>
          <p:spPr>
            <a:xfrm>
              <a:off x="6553836" y="3779070"/>
              <a:ext cx="37198" cy="58609"/>
            </a:xfrm>
            <a:custGeom>
              <a:avLst/>
              <a:gdLst>
                <a:gd name="connsiteX0" fmla="*/ 2426 w 37198"/>
                <a:gd name="connsiteY0" fmla="*/ 0 h 58609"/>
                <a:gd name="connsiteX1" fmla="*/ 32963 w 37198"/>
                <a:gd name="connsiteY1" fmla="*/ 0 h 58609"/>
                <a:gd name="connsiteX2" fmla="*/ 32963 w 37198"/>
                <a:gd name="connsiteY2" fmla="*/ 6547 h 58609"/>
                <a:gd name="connsiteX3" fmla="*/ 9550 w 37198"/>
                <a:gd name="connsiteY3" fmla="*/ 6547 h 58609"/>
                <a:gd name="connsiteX4" fmla="*/ 9550 w 37198"/>
                <a:gd name="connsiteY4" fmla="*/ 20640 h 58609"/>
                <a:gd name="connsiteX5" fmla="*/ 12939 w 37198"/>
                <a:gd name="connsiteY5" fmla="*/ 19793 h 58609"/>
                <a:gd name="connsiteX6" fmla="*/ 16328 w 37198"/>
                <a:gd name="connsiteY6" fmla="*/ 19485 h 58609"/>
                <a:gd name="connsiteX7" fmla="*/ 31576 w 37198"/>
                <a:gd name="connsiteY7" fmla="*/ 24761 h 58609"/>
                <a:gd name="connsiteX8" fmla="*/ 37199 w 37198"/>
                <a:gd name="connsiteY8" fmla="*/ 39048 h 58609"/>
                <a:gd name="connsiteX9" fmla="*/ 31422 w 37198"/>
                <a:gd name="connsiteY9" fmla="*/ 53487 h 58609"/>
                <a:gd name="connsiteX10" fmla="*/ 15134 w 37198"/>
                <a:gd name="connsiteY10" fmla="*/ 58609 h 58609"/>
                <a:gd name="connsiteX11" fmla="*/ 7740 w 37198"/>
                <a:gd name="connsiteY11" fmla="*/ 57993 h 58609"/>
                <a:gd name="connsiteX12" fmla="*/ 0 w 37198"/>
                <a:gd name="connsiteY12" fmla="*/ 56145 h 58609"/>
                <a:gd name="connsiteX13" fmla="*/ 0 w 37198"/>
                <a:gd name="connsiteY13" fmla="*/ 48327 h 58609"/>
                <a:gd name="connsiteX14" fmla="*/ 7163 w 37198"/>
                <a:gd name="connsiteY14" fmla="*/ 51138 h 58609"/>
                <a:gd name="connsiteX15" fmla="*/ 14980 w 37198"/>
                <a:gd name="connsiteY15" fmla="*/ 52063 h 58609"/>
                <a:gd name="connsiteX16" fmla="*/ 25530 w 37198"/>
                <a:gd name="connsiteY16" fmla="*/ 48558 h 58609"/>
                <a:gd name="connsiteX17" fmla="*/ 29420 w 37198"/>
                <a:gd name="connsiteY17" fmla="*/ 39048 h 58609"/>
                <a:gd name="connsiteX18" fmla="*/ 25530 w 37198"/>
                <a:gd name="connsiteY18" fmla="*/ 29536 h 58609"/>
                <a:gd name="connsiteX19" fmla="*/ 14980 w 37198"/>
                <a:gd name="connsiteY19" fmla="*/ 26031 h 58609"/>
                <a:gd name="connsiteX20" fmla="*/ 8741 w 37198"/>
                <a:gd name="connsiteY20" fmla="*/ 26725 h 58609"/>
                <a:gd name="connsiteX21" fmla="*/ 2426 w 37198"/>
                <a:gd name="connsiteY21" fmla="*/ 28881 h 58609"/>
                <a:gd name="connsiteX22" fmla="*/ 2426 w 37198"/>
                <a:gd name="connsiteY22" fmla="*/ 0 h 5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198" h="58609">
                  <a:moveTo>
                    <a:pt x="2426" y="0"/>
                  </a:moveTo>
                  <a:lnTo>
                    <a:pt x="32963" y="0"/>
                  </a:lnTo>
                  <a:lnTo>
                    <a:pt x="32963" y="6547"/>
                  </a:lnTo>
                  <a:lnTo>
                    <a:pt x="9550" y="6547"/>
                  </a:lnTo>
                  <a:lnTo>
                    <a:pt x="9550" y="20640"/>
                  </a:lnTo>
                  <a:cubicBezTo>
                    <a:pt x="10680" y="20255"/>
                    <a:pt x="11809" y="19973"/>
                    <a:pt x="12939" y="19793"/>
                  </a:cubicBezTo>
                  <a:cubicBezTo>
                    <a:pt x="14068" y="19588"/>
                    <a:pt x="15197" y="19485"/>
                    <a:pt x="16328" y="19485"/>
                  </a:cubicBezTo>
                  <a:cubicBezTo>
                    <a:pt x="22745" y="19485"/>
                    <a:pt x="27828" y="21244"/>
                    <a:pt x="31576" y="24761"/>
                  </a:cubicBezTo>
                  <a:cubicBezTo>
                    <a:pt x="35324" y="28277"/>
                    <a:pt x="37199" y="33040"/>
                    <a:pt x="37199" y="39048"/>
                  </a:cubicBezTo>
                  <a:cubicBezTo>
                    <a:pt x="37199" y="45234"/>
                    <a:pt x="35273" y="50047"/>
                    <a:pt x="31422" y="53487"/>
                  </a:cubicBezTo>
                  <a:cubicBezTo>
                    <a:pt x="27571" y="56902"/>
                    <a:pt x="22142" y="58609"/>
                    <a:pt x="15134" y="58609"/>
                  </a:cubicBezTo>
                  <a:cubicBezTo>
                    <a:pt x="12720" y="58609"/>
                    <a:pt x="10256" y="58404"/>
                    <a:pt x="7740" y="57993"/>
                  </a:cubicBezTo>
                  <a:cubicBezTo>
                    <a:pt x="5250" y="57582"/>
                    <a:pt x="2670" y="56966"/>
                    <a:pt x="0" y="56145"/>
                  </a:cubicBezTo>
                  <a:lnTo>
                    <a:pt x="0" y="48327"/>
                  </a:lnTo>
                  <a:cubicBezTo>
                    <a:pt x="2311" y="49585"/>
                    <a:pt x="4698" y="50522"/>
                    <a:pt x="7163" y="51138"/>
                  </a:cubicBezTo>
                  <a:cubicBezTo>
                    <a:pt x="9627" y="51755"/>
                    <a:pt x="12232" y="52063"/>
                    <a:pt x="14980" y="52063"/>
                  </a:cubicBezTo>
                  <a:cubicBezTo>
                    <a:pt x="19421" y="52063"/>
                    <a:pt x="22938" y="50895"/>
                    <a:pt x="25530" y="48558"/>
                  </a:cubicBezTo>
                  <a:cubicBezTo>
                    <a:pt x="28123" y="46223"/>
                    <a:pt x="29420" y="43053"/>
                    <a:pt x="29420" y="39048"/>
                  </a:cubicBezTo>
                  <a:cubicBezTo>
                    <a:pt x="29420" y="35043"/>
                    <a:pt x="28123" y="31872"/>
                    <a:pt x="25530" y="29536"/>
                  </a:cubicBezTo>
                  <a:cubicBezTo>
                    <a:pt x="22938" y="27199"/>
                    <a:pt x="19421" y="26031"/>
                    <a:pt x="14980" y="26031"/>
                  </a:cubicBezTo>
                  <a:cubicBezTo>
                    <a:pt x="12901" y="26031"/>
                    <a:pt x="10821" y="26262"/>
                    <a:pt x="8741" y="26725"/>
                  </a:cubicBezTo>
                  <a:cubicBezTo>
                    <a:pt x="6687" y="27187"/>
                    <a:pt x="4583" y="27906"/>
                    <a:pt x="2426" y="28881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1F0C620-D52F-221D-8C75-1E8F2B7A32B2}"/>
                </a:ext>
              </a:extLst>
            </p:cNvPr>
            <p:cNvSpPr/>
            <p:nvPr/>
          </p:nvSpPr>
          <p:spPr>
            <a:xfrm>
              <a:off x="6429340" y="3481243"/>
              <a:ext cx="34233" cy="57492"/>
            </a:xfrm>
            <a:custGeom>
              <a:avLst/>
              <a:gdLst>
                <a:gd name="connsiteX0" fmla="*/ 1117 w 34233"/>
                <a:gd name="connsiteY0" fmla="*/ 50946 h 57492"/>
                <a:gd name="connsiteX1" fmla="*/ 13825 w 34233"/>
                <a:gd name="connsiteY1" fmla="*/ 50946 h 57492"/>
                <a:gd name="connsiteX2" fmla="*/ 13825 w 34233"/>
                <a:gd name="connsiteY2" fmla="*/ 7085 h 57492"/>
                <a:gd name="connsiteX3" fmla="*/ 0 w 34233"/>
                <a:gd name="connsiteY3" fmla="*/ 9858 h 57492"/>
                <a:gd name="connsiteX4" fmla="*/ 0 w 34233"/>
                <a:gd name="connsiteY4" fmla="*/ 2773 h 57492"/>
                <a:gd name="connsiteX5" fmla="*/ 13748 w 34233"/>
                <a:gd name="connsiteY5" fmla="*/ 0 h 57492"/>
                <a:gd name="connsiteX6" fmla="*/ 21526 w 34233"/>
                <a:gd name="connsiteY6" fmla="*/ 0 h 57492"/>
                <a:gd name="connsiteX7" fmla="*/ 21526 w 34233"/>
                <a:gd name="connsiteY7" fmla="*/ 50946 h 57492"/>
                <a:gd name="connsiteX8" fmla="*/ 34234 w 34233"/>
                <a:gd name="connsiteY8" fmla="*/ 50946 h 57492"/>
                <a:gd name="connsiteX9" fmla="*/ 34234 w 34233"/>
                <a:gd name="connsiteY9" fmla="*/ 57492 h 57492"/>
                <a:gd name="connsiteX10" fmla="*/ 1117 w 34233"/>
                <a:gd name="connsiteY10" fmla="*/ 57492 h 57492"/>
                <a:gd name="connsiteX11" fmla="*/ 1117 w 34233"/>
                <a:gd name="connsiteY11" fmla="*/ 50946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3" h="57492">
                  <a:moveTo>
                    <a:pt x="1117" y="50946"/>
                  </a:moveTo>
                  <a:lnTo>
                    <a:pt x="13825" y="50946"/>
                  </a:lnTo>
                  <a:lnTo>
                    <a:pt x="13825" y="7085"/>
                  </a:lnTo>
                  <a:lnTo>
                    <a:pt x="0" y="9858"/>
                  </a:lnTo>
                  <a:lnTo>
                    <a:pt x="0" y="2773"/>
                  </a:lnTo>
                  <a:lnTo>
                    <a:pt x="13748" y="0"/>
                  </a:lnTo>
                  <a:lnTo>
                    <a:pt x="21526" y="0"/>
                  </a:lnTo>
                  <a:lnTo>
                    <a:pt x="21526" y="50946"/>
                  </a:lnTo>
                  <a:lnTo>
                    <a:pt x="34234" y="50946"/>
                  </a:lnTo>
                  <a:lnTo>
                    <a:pt x="34234" y="57492"/>
                  </a:lnTo>
                  <a:lnTo>
                    <a:pt x="1117" y="57492"/>
                  </a:lnTo>
                  <a:lnTo>
                    <a:pt x="1117" y="50946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7F9AB5-9601-6573-B2C0-79D3D7D11BA9}"/>
                </a:ext>
              </a:extLst>
            </p:cNvPr>
            <p:cNvSpPr/>
            <p:nvPr/>
          </p:nvSpPr>
          <p:spPr>
            <a:xfrm>
              <a:off x="6476050" y="3480203"/>
              <a:ext cx="39739" cy="59649"/>
            </a:xfrm>
            <a:custGeom>
              <a:avLst/>
              <a:gdLst>
                <a:gd name="connsiteX0" fmla="*/ 19869 w 39739"/>
                <a:gd name="connsiteY0" fmla="*/ 6161 h 59649"/>
                <a:gd name="connsiteX1" fmla="*/ 10821 w 39739"/>
                <a:gd name="connsiteY1" fmla="*/ 12092 h 59649"/>
                <a:gd name="connsiteX2" fmla="*/ 7817 w 39739"/>
                <a:gd name="connsiteY2" fmla="*/ 29844 h 59649"/>
                <a:gd name="connsiteX3" fmla="*/ 10821 w 39739"/>
                <a:gd name="connsiteY3" fmla="*/ 47595 h 59649"/>
                <a:gd name="connsiteX4" fmla="*/ 19869 w 39739"/>
                <a:gd name="connsiteY4" fmla="*/ 53487 h 59649"/>
                <a:gd name="connsiteX5" fmla="*/ 28919 w 39739"/>
                <a:gd name="connsiteY5" fmla="*/ 47595 h 59649"/>
                <a:gd name="connsiteX6" fmla="*/ 31961 w 39739"/>
                <a:gd name="connsiteY6" fmla="*/ 29844 h 59649"/>
                <a:gd name="connsiteX7" fmla="*/ 28919 w 39739"/>
                <a:gd name="connsiteY7" fmla="*/ 12092 h 59649"/>
                <a:gd name="connsiteX8" fmla="*/ 19869 w 39739"/>
                <a:gd name="connsiteY8" fmla="*/ 6161 h 59649"/>
                <a:gd name="connsiteX9" fmla="*/ 19869 w 39739"/>
                <a:gd name="connsiteY9" fmla="*/ 0 h 59649"/>
                <a:gd name="connsiteX10" fmla="*/ 34618 w 39739"/>
                <a:gd name="connsiteY10" fmla="*/ 7663 h 59649"/>
                <a:gd name="connsiteX11" fmla="*/ 39740 w 39739"/>
                <a:gd name="connsiteY11" fmla="*/ 29844 h 59649"/>
                <a:gd name="connsiteX12" fmla="*/ 34618 w 39739"/>
                <a:gd name="connsiteY12" fmla="*/ 52024 h 59649"/>
                <a:gd name="connsiteX13" fmla="*/ 19869 w 39739"/>
                <a:gd name="connsiteY13" fmla="*/ 59649 h 59649"/>
                <a:gd name="connsiteX14" fmla="*/ 5083 w 39739"/>
                <a:gd name="connsiteY14" fmla="*/ 52024 h 59649"/>
                <a:gd name="connsiteX15" fmla="*/ 0 w 39739"/>
                <a:gd name="connsiteY15" fmla="*/ 29844 h 59649"/>
                <a:gd name="connsiteX16" fmla="*/ 5083 w 39739"/>
                <a:gd name="connsiteY16" fmla="*/ 7663 h 59649"/>
                <a:gd name="connsiteX17" fmla="*/ 19869 w 39739"/>
                <a:gd name="connsiteY17" fmla="*/ 0 h 5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9">
                  <a:moveTo>
                    <a:pt x="19869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19"/>
                    <a:pt x="7817" y="21937"/>
                    <a:pt x="7817" y="29844"/>
                  </a:cubicBezTo>
                  <a:cubicBezTo>
                    <a:pt x="7817" y="37725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69" y="53487"/>
                  </a:cubicBezTo>
                  <a:cubicBezTo>
                    <a:pt x="23900" y="53487"/>
                    <a:pt x="26916" y="51523"/>
                    <a:pt x="28919" y="47595"/>
                  </a:cubicBezTo>
                  <a:cubicBezTo>
                    <a:pt x="30947" y="43642"/>
                    <a:pt x="31961" y="37725"/>
                    <a:pt x="31961" y="29844"/>
                  </a:cubicBezTo>
                  <a:cubicBezTo>
                    <a:pt x="31961" y="21937"/>
                    <a:pt x="30947" y="16019"/>
                    <a:pt x="28919" y="12092"/>
                  </a:cubicBezTo>
                  <a:cubicBezTo>
                    <a:pt x="26916" y="8138"/>
                    <a:pt x="23900" y="6161"/>
                    <a:pt x="19869" y="6161"/>
                  </a:cubicBezTo>
                  <a:moveTo>
                    <a:pt x="19869" y="0"/>
                  </a:moveTo>
                  <a:cubicBezTo>
                    <a:pt x="26314" y="0"/>
                    <a:pt x="31229" y="2554"/>
                    <a:pt x="34618" y="7663"/>
                  </a:cubicBezTo>
                  <a:cubicBezTo>
                    <a:pt x="38032" y="12746"/>
                    <a:pt x="39740" y="20140"/>
                    <a:pt x="39740" y="29844"/>
                  </a:cubicBezTo>
                  <a:cubicBezTo>
                    <a:pt x="39740" y="39522"/>
                    <a:pt x="38032" y="46915"/>
                    <a:pt x="34618" y="52024"/>
                  </a:cubicBezTo>
                  <a:cubicBezTo>
                    <a:pt x="31229" y="57107"/>
                    <a:pt x="26314" y="59649"/>
                    <a:pt x="19869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F77E482-7DC8-DF3B-1442-BD7C550C5D9A}"/>
                </a:ext>
              </a:extLst>
            </p:cNvPr>
            <p:cNvSpPr/>
            <p:nvPr/>
          </p:nvSpPr>
          <p:spPr>
            <a:xfrm>
              <a:off x="6529461" y="3528954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52DD70-5385-776A-55A7-AA5101430DCD}"/>
                </a:ext>
              </a:extLst>
            </p:cNvPr>
            <p:cNvSpPr/>
            <p:nvPr/>
          </p:nvSpPr>
          <p:spPr>
            <a:xfrm>
              <a:off x="6551294" y="3480203"/>
              <a:ext cx="39740" cy="59649"/>
            </a:xfrm>
            <a:custGeom>
              <a:avLst/>
              <a:gdLst>
                <a:gd name="connsiteX0" fmla="*/ 19870 w 39740"/>
                <a:gd name="connsiteY0" fmla="*/ 6161 h 59649"/>
                <a:gd name="connsiteX1" fmla="*/ 10821 w 39740"/>
                <a:gd name="connsiteY1" fmla="*/ 12092 h 59649"/>
                <a:gd name="connsiteX2" fmla="*/ 7818 w 39740"/>
                <a:gd name="connsiteY2" fmla="*/ 29844 h 59649"/>
                <a:gd name="connsiteX3" fmla="*/ 10821 w 39740"/>
                <a:gd name="connsiteY3" fmla="*/ 47595 h 59649"/>
                <a:gd name="connsiteX4" fmla="*/ 19870 w 39740"/>
                <a:gd name="connsiteY4" fmla="*/ 53487 h 59649"/>
                <a:gd name="connsiteX5" fmla="*/ 28920 w 39740"/>
                <a:gd name="connsiteY5" fmla="*/ 47595 h 59649"/>
                <a:gd name="connsiteX6" fmla="*/ 31962 w 39740"/>
                <a:gd name="connsiteY6" fmla="*/ 29844 h 59649"/>
                <a:gd name="connsiteX7" fmla="*/ 28920 w 39740"/>
                <a:gd name="connsiteY7" fmla="*/ 12092 h 59649"/>
                <a:gd name="connsiteX8" fmla="*/ 19870 w 39740"/>
                <a:gd name="connsiteY8" fmla="*/ 6161 h 59649"/>
                <a:gd name="connsiteX9" fmla="*/ 19870 w 39740"/>
                <a:gd name="connsiteY9" fmla="*/ 0 h 59649"/>
                <a:gd name="connsiteX10" fmla="*/ 34619 w 39740"/>
                <a:gd name="connsiteY10" fmla="*/ 7663 h 59649"/>
                <a:gd name="connsiteX11" fmla="*/ 39741 w 39740"/>
                <a:gd name="connsiteY11" fmla="*/ 29844 h 59649"/>
                <a:gd name="connsiteX12" fmla="*/ 34619 w 39740"/>
                <a:gd name="connsiteY12" fmla="*/ 52024 h 59649"/>
                <a:gd name="connsiteX13" fmla="*/ 19870 w 39740"/>
                <a:gd name="connsiteY13" fmla="*/ 59649 h 59649"/>
                <a:gd name="connsiteX14" fmla="*/ 5083 w 39740"/>
                <a:gd name="connsiteY14" fmla="*/ 52024 h 59649"/>
                <a:gd name="connsiteX15" fmla="*/ 0 w 39740"/>
                <a:gd name="connsiteY15" fmla="*/ 29844 h 59649"/>
                <a:gd name="connsiteX16" fmla="*/ 5083 w 39740"/>
                <a:gd name="connsiteY16" fmla="*/ 7663 h 59649"/>
                <a:gd name="connsiteX17" fmla="*/ 19870 w 39740"/>
                <a:gd name="connsiteY17" fmla="*/ 0 h 5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0" h="59649">
                  <a:moveTo>
                    <a:pt x="19870" y="6161"/>
                  </a:moveTo>
                  <a:cubicBezTo>
                    <a:pt x="15865" y="6161"/>
                    <a:pt x="12849" y="8138"/>
                    <a:pt x="10821" y="12092"/>
                  </a:cubicBezTo>
                  <a:cubicBezTo>
                    <a:pt x="8819" y="16019"/>
                    <a:pt x="7818" y="21937"/>
                    <a:pt x="7818" y="29844"/>
                  </a:cubicBezTo>
                  <a:cubicBezTo>
                    <a:pt x="7818" y="37725"/>
                    <a:pt x="8819" y="43642"/>
                    <a:pt x="10821" y="47595"/>
                  </a:cubicBezTo>
                  <a:cubicBezTo>
                    <a:pt x="12849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20" y="47595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20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3" y="12746"/>
                    <a:pt x="39741" y="20140"/>
                    <a:pt x="39741" y="29844"/>
                  </a:cubicBezTo>
                  <a:cubicBezTo>
                    <a:pt x="39741" y="39522"/>
                    <a:pt x="38033" y="46915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1824E74-B32F-BE06-7EE3-A0C975787E44}"/>
                </a:ext>
              </a:extLst>
            </p:cNvPr>
            <p:cNvSpPr/>
            <p:nvPr/>
          </p:nvSpPr>
          <p:spPr>
            <a:xfrm>
              <a:off x="6315936" y="4251600"/>
              <a:ext cx="62298" cy="62253"/>
            </a:xfrm>
            <a:custGeom>
              <a:avLst/>
              <a:gdLst>
                <a:gd name="connsiteX0" fmla="*/ 62298 w 62298"/>
                <a:gd name="connsiteY0" fmla="*/ 62254 h 62253"/>
                <a:gd name="connsiteX1" fmla="*/ 59493 w 62298"/>
                <a:gd name="connsiteY1" fmla="*/ 62254 h 62253"/>
                <a:gd name="connsiteX2" fmla="*/ 59493 w 62298"/>
                <a:gd name="connsiteY2" fmla="*/ 60072 h 62253"/>
                <a:gd name="connsiteX3" fmla="*/ 58691 w 62298"/>
                <a:gd name="connsiteY3" fmla="*/ 54016 h 62253"/>
                <a:gd name="connsiteX4" fmla="*/ 55173 w 62298"/>
                <a:gd name="connsiteY4" fmla="*/ 52858 h 62253"/>
                <a:gd name="connsiteX5" fmla="*/ 7125 w 62298"/>
                <a:gd name="connsiteY5" fmla="*/ 52858 h 62253"/>
                <a:gd name="connsiteX6" fmla="*/ 3696 w 62298"/>
                <a:gd name="connsiteY6" fmla="*/ 54016 h 62253"/>
                <a:gd name="connsiteX7" fmla="*/ 2850 w 62298"/>
                <a:gd name="connsiteY7" fmla="*/ 60072 h 62253"/>
                <a:gd name="connsiteX8" fmla="*/ 2850 w 62298"/>
                <a:gd name="connsiteY8" fmla="*/ 62254 h 62253"/>
                <a:gd name="connsiteX9" fmla="*/ 0 w 62298"/>
                <a:gd name="connsiteY9" fmla="*/ 62254 h 62253"/>
                <a:gd name="connsiteX10" fmla="*/ 267 w 62298"/>
                <a:gd name="connsiteY10" fmla="*/ 48761 h 62253"/>
                <a:gd name="connsiteX11" fmla="*/ 0 w 62298"/>
                <a:gd name="connsiteY11" fmla="*/ 35358 h 62253"/>
                <a:gd name="connsiteX12" fmla="*/ 2850 w 62298"/>
                <a:gd name="connsiteY12" fmla="*/ 35358 h 62253"/>
                <a:gd name="connsiteX13" fmla="*/ 2850 w 62298"/>
                <a:gd name="connsiteY13" fmla="*/ 37539 h 62253"/>
                <a:gd name="connsiteX14" fmla="*/ 3696 w 62298"/>
                <a:gd name="connsiteY14" fmla="*/ 43640 h 62253"/>
                <a:gd name="connsiteX15" fmla="*/ 7125 w 62298"/>
                <a:gd name="connsiteY15" fmla="*/ 44753 h 62253"/>
                <a:gd name="connsiteX16" fmla="*/ 28455 w 62298"/>
                <a:gd name="connsiteY16" fmla="*/ 44753 h 62253"/>
                <a:gd name="connsiteX17" fmla="*/ 28455 w 62298"/>
                <a:gd name="connsiteY17" fmla="*/ 17501 h 62253"/>
                <a:gd name="connsiteX18" fmla="*/ 7125 w 62298"/>
                <a:gd name="connsiteY18" fmla="*/ 17501 h 62253"/>
                <a:gd name="connsiteX19" fmla="*/ 3696 w 62298"/>
                <a:gd name="connsiteY19" fmla="*/ 18658 h 62253"/>
                <a:gd name="connsiteX20" fmla="*/ 2850 w 62298"/>
                <a:gd name="connsiteY20" fmla="*/ 24715 h 62253"/>
                <a:gd name="connsiteX21" fmla="*/ 2850 w 62298"/>
                <a:gd name="connsiteY21" fmla="*/ 26896 h 62253"/>
                <a:gd name="connsiteX22" fmla="*/ 0 w 62298"/>
                <a:gd name="connsiteY22" fmla="*/ 26896 h 62253"/>
                <a:gd name="connsiteX23" fmla="*/ 267 w 62298"/>
                <a:gd name="connsiteY23" fmla="*/ 13403 h 62253"/>
                <a:gd name="connsiteX24" fmla="*/ 0 w 62298"/>
                <a:gd name="connsiteY24" fmla="*/ 0 h 62253"/>
                <a:gd name="connsiteX25" fmla="*/ 2850 w 62298"/>
                <a:gd name="connsiteY25" fmla="*/ 0 h 62253"/>
                <a:gd name="connsiteX26" fmla="*/ 2850 w 62298"/>
                <a:gd name="connsiteY26" fmla="*/ 2183 h 62253"/>
                <a:gd name="connsiteX27" fmla="*/ 3696 w 62298"/>
                <a:gd name="connsiteY27" fmla="*/ 8283 h 62253"/>
                <a:gd name="connsiteX28" fmla="*/ 7125 w 62298"/>
                <a:gd name="connsiteY28" fmla="*/ 9396 h 62253"/>
                <a:gd name="connsiteX29" fmla="*/ 55173 w 62298"/>
                <a:gd name="connsiteY29" fmla="*/ 9396 h 62253"/>
                <a:gd name="connsiteX30" fmla="*/ 58647 w 62298"/>
                <a:gd name="connsiteY30" fmla="*/ 8238 h 62253"/>
                <a:gd name="connsiteX31" fmla="*/ 59493 w 62298"/>
                <a:gd name="connsiteY31" fmla="*/ 2183 h 62253"/>
                <a:gd name="connsiteX32" fmla="*/ 59493 w 62298"/>
                <a:gd name="connsiteY32" fmla="*/ 0 h 62253"/>
                <a:gd name="connsiteX33" fmla="*/ 62298 w 62298"/>
                <a:gd name="connsiteY33" fmla="*/ 0 h 62253"/>
                <a:gd name="connsiteX34" fmla="*/ 62031 w 62298"/>
                <a:gd name="connsiteY34" fmla="*/ 13493 h 62253"/>
                <a:gd name="connsiteX35" fmla="*/ 62298 w 62298"/>
                <a:gd name="connsiteY35" fmla="*/ 26896 h 62253"/>
                <a:gd name="connsiteX36" fmla="*/ 59493 w 62298"/>
                <a:gd name="connsiteY36" fmla="*/ 26896 h 62253"/>
                <a:gd name="connsiteX37" fmla="*/ 59493 w 62298"/>
                <a:gd name="connsiteY37" fmla="*/ 24715 h 62253"/>
                <a:gd name="connsiteX38" fmla="*/ 58691 w 62298"/>
                <a:gd name="connsiteY38" fmla="*/ 18658 h 62253"/>
                <a:gd name="connsiteX39" fmla="*/ 55173 w 62298"/>
                <a:gd name="connsiteY39" fmla="*/ 17501 h 62253"/>
                <a:gd name="connsiteX40" fmla="*/ 31305 w 62298"/>
                <a:gd name="connsiteY40" fmla="*/ 17501 h 62253"/>
                <a:gd name="connsiteX41" fmla="*/ 31305 w 62298"/>
                <a:gd name="connsiteY41" fmla="*/ 44753 h 62253"/>
                <a:gd name="connsiteX42" fmla="*/ 55173 w 62298"/>
                <a:gd name="connsiteY42" fmla="*/ 44753 h 62253"/>
                <a:gd name="connsiteX43" fmla="*/ 58647 w 62298"/>
                <a:gd name="connsiteY43" fmla="*/ 43640 h 62253"/>
                <a:gd name="connsiteX44" fmla="*/ 59493 w 62298"/>
                <a:gd name="connsiteY44" fmla="*/ 37539 h 62253"/>
                <a:gd name="connsiteX45" fmla="*/ 59493 w 62298"/>
                <a:gd name="connsiteY45" fmla="*/ 35358 h 62253"/>
                <a:gd name="connsiteX46" fmla="*/ 62298 w 62298"/>
                <a:gd name="connsiteY46" fmla="*/ 35358 h 62253"/>
                <a:gd name="connsiteX47" fmla="*/ 62031 w 62298"/>
                <a:gd name="connsiteY47" fmla="*/ 48850 h 62253"/>
                <a:gd name="connsiteX48" fmla="*/ 62298 w 62298"/>
                <a:gd name="connsiteY48" fmla="*/ 62254 h 6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2298" h="62253">
                  <a:moveTo>
                    <a:pt x="62298" y="62254"/>
                  </a:moveTo>
                  <a:lnTo>
                    <a:pt x="59493" y="62254"/>
                  </a:lnTo>
                  <a:lnTo>
                    <a:pt x="59493" y="60072"/>
                  </a:lnTo>
                  <a:cubicBezTo>
                    <a:pt x="59493" y="56776"/>
                    <a:pt x="59226" y="54758"/>
                    <a:pt x="58691" y="54016"/>
                  </a:cubicBezTo>
                  <a:cubicBezTo>
                    <a:pt x="58127" y="53244"/>
                    <a:pt x="56955" y="52858"/>
                    <a:pt x="55173" y="52858"/>
                  </a:cubicBezTo>
                  <a:lnTo>
                    <a:pt x="7125" y="52858"/>
                  </a:lnTo>
                  <a:cubicBezTo>
                    <a:pt x="5373" y="52858"/>
                    <a:pt x="4230" y="53244"/>
                    <a:pt x="3696" y="54016"/>
                  </a:cubicBezTo>
                  <a:cubicBezTo>
                    <a:pt x="3132" y="54788"/>
                    <a:pt x="2850" y="56807"/>
                    <a:pt x="2850" y="60072"/>
                  </a:cubicBezTo>
                  <a:lnTo>
                    <a:pt x="2850" y="62254"/>
                  </a:lnTo>
                  <a:lnTo>
                    <a:pt x="0" y="62254"/>
                  </a:lnTo>
                  <a:cubicBezTo>
                    <a:pt x="178" y="60116"/>
                    <a:pt x="267" y="55619"/>
                    <a:pt x="267" y="48761"/>
                  </a:cubicBezTo>
                  <a:cubicBezTo>
                    <a:pt x="267" y="41963"/>
                    <a:pt x="178" y="37495"/>
                    <a:pt x="0" y="35358"/>
                  </a:cubicBezTo>
                  <a:lnTo>
                    <a:pt x="2850" y="35358"/>
                  </a:lnTo>
                  <a:lnTo>
                    <a:pt x="2850" y="37539"/>
                  </a:lnTo>
                  <a:cubicBezTo>
                    <a:pt x="2850" y="40835"/>
                    <a:pt x="3132" y="42868"/>
                    <a:pt x="3696" y="43640"/>
                  </a:cubicBezTo>
                  <a:cubicBezTo>
                    <a:pt x="4230" y="44383"/>
                    <a:pt x="5373" y="44753"/>
                    <a:pt x="7125" y="44753"/>
                  </a:cubicBezTo>
                  <a:lnTo>
                    <a:pt x="28455" y="44753"/>
                  </a:lnTo>
                  <a:lnTo>
                    <a:pt x="28455" y="17501"/>
                  </a:lnTo>
                  <a:lnTo>
                    <a:pt x="7125" y="17501"/>
                  </a:lnTo>
                  <a:cubicBezTo>
                    <a:pt x="5373" y="17501"/>
                    <a:pt x="4230" y="17886"/>
                    <a:pt x="3696" y="18658"/>
                  </a:cubicBezTo>
                  <a:cubicBezTo>
                    <a:pt x="3132" y="19401"/>
                    <a:pt x="2850" y="21419"/>
                    <a:pt x="2850" y="24715"/>
                  </a:cubicBezTo>
                  <a:lnTo>
                    <a:pt x="2850" y="26896"/>
                  </a:lnTo>
                  <a:lnTo>
                    <a:pt x="0" y="26896"/>
                  </a:lnTo>
                  <a:cubicBezTo>
                    <a:pt x="178" y="24759"/>
                    <a:pt x="267" y="20262"/>
                    <a:pt x="267" y="13403"/>
                  </a:cubicBezTo>
                  <a:cubicBezTo>
                    <a:pt x="267" y="6606"/>
                    <a:pt x="178" y="2138"/>
                    <a:pt x="0" y="0"/>
                  </a:cubicBezTo>
                  <a:lnTo>
                    <a:pt x="2850" y="0"/>
                  </a:lnTo>
                  <a:lnTo>
                    <a:pt x="2850" y="2183"/>
                  </a:lnTo>
                  <a:cubicBezTo>
                    <a:pt x="2850" y="5477"/>
                    <a:pt x="3132" y="7511"/>
                    <a:pt x="3696" y="8283"/>
                  </a:cubicBezTo>
                  <a:cubicBezTo>
                    <a:pt x="4230" y="9025"/>
                    <a:pt x="5373" y="9396"/>
                    <a:pt x="7125" y="9396"/>
                  </a:cubicBezTo>
                  <a:lnTo>
                    <a:pt x="55173" y="9396"/>
                  </a:lnTo>
                  <a:cubicBezTo>
                    <a:pt x="56925" y="9396"/>
                    <a:pt x="58083" y="9010"/>
                    <a:pt x="58647" y="8238"/>
                  </a:cubicBezTo>
                  <a:cubicBezTo>
                    <a:pt x="59211" y="7466"/>
                    <a:pt x="59493" y="5448"/>
                    <a:pt x="59493" y="2183"/>
                  </a:cubicBezTo>
                  <a:lnTo>
                    <a:pt x="59493" y="0"/>
                  </a:lnTo>
                  <a:lnTo>
                    <a:pt x="62298" y="0"/>
                  </a:lnTo>
                  <a:cubicBezTo>
                    <a:pt x="62120" y="2138"/>
                    <a:pt x="62031" y="6635"/>
                    <a:pt x="62031" y="13493"/>
                  </a:cubicBezTo>
                  <a:cubicBezTo>
                    <a:pt x="62031" y="20291"/>
                    <a:pt x="62120" y="24759"/>
                    <a:pt x="62298" y="26896"/>
                  </a:cubicBezTo>
                  <a:lnTo>
                    <a:pt x="59493" y="26896"/>
                  </a:lnTo>
                  <a:lnTo>
                    <a:pt x="59493" y="24715"/>
                  </a:lnTo>
                  <a:cubicBezTo>
                    <a:pt x="59493" y="21419"/>
                    <a:pt x="59226" y="19401"/>
                    <a:pt x="58691" y="18658"/>
                  </a:cubicBezTo>
                  <a:cubicBezTo>
                    <a:pt x="58127" y="17886"/>
                    <a:pt x="56955" y="17501"/>
                    <a:pt x="55173" y="17501"/>
                  </a:cubicBezTo>
                  <a:lnTo>
                    <a:pt x="31305" y="17501"/>
                  </a:lnTo>
                  <a:lnTo>
                    <a:pt x="31305" y="44753"/>
                  </a:lnTo>
                  <a:lnTo>
                    <a:pt x="55173" y="44753"/>
                  </a:lnTo>
                  <a:cubicBezTo>
                    <a:pt x="56925" y="44753"/>
                    <a:pt x="58083" y="44383"/>
                    <a:pt x="58647" y="43640"/>
                  </a:cubicBezTo>
                  <a:cubicBezTo>
                    <a:pt x="59211" y="42868"/>
                    <a:pt x="59493" y="40835"/>
                    <a:pt x="59493" y="37539"/>
                  </a:cubicBezTo>
                  <a:lnTo>
                    <a:pt x="59493" y="35358"/>
                  </a:lnTo>
                  <a:lnTo>
                    <a:pt x="62298" y="35358"/>
                  </a:lnTo>
                  <a:cubicBezTo>
                    <a:pt x="62120" y="37495"/>
                    <a:pt x="62031" y="41993"/>
                    <a:pt x="62031" y="48850"/>
                  </a:cubicBezTo>
                  <a:cubicBezTo>
                    <a:pt x="62031" y="55648"/>
                    <a:pt x="62120" y="60116"/>
                    <a:pt x="62298" y="6225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7381BF7-D695-84E1-39E5-C20AC85257D2}"/>
                </a:ext>
              </a:extLst>
            </p:cNvPr>
            <p:cNvSpPr/>
            <p:nvPr/>
          </p:nvSpPr>
          <p:spPr>
            <a:xfrm>
              <a:off x="6318118" y="4204967"/>
              <a:ext cx="61140" cy="41146"/>
            </a:xfrm>
            <a:custGeom>
              <a:avLst/>
              <a:gdLst>
                <a:gd name="connsiteX0" fmla="*/ 51433 w 61140"/>
                <a:gd name="connsiteY0" fmla="*/ 41147 h 41146"/>
                <a:gd name="connsiteX1" fmla="*/ 39588 w 61140"/>
                <a:gd name="connsiteY1" fmla="*/ 32017 h 41146"/>
                <a:gd name="connsiteX2" fmla="*/ 36293 w 61140"/>
                <a:gd name="connsiteY2" fmla="*/ 15230 h 41146"/>
                <a:gd name="connsiteX3" fmla="*/ 32953 w 61140"/>
                <a:gd name="connsiteY3" fmla="*/ 15230 h 41146"/>
                <a:gd name="connsiteX4" fmla="*/ 24314 w 61140"/>
                <a:gd name="connsiteY4" fmla="*/ 18213 h 41146"/>
                <a:gd name="connsiteX5" fmla="*/ 21286 w 61140"/>
                <a:gd name="connsiteY5" fmla="*/ 24892 h 41146"/>
                <a:gd name="connsiteX6" fmla="*/ 25472 w 61140"/>
                <a:gd name="connsiteY6" fmla="*/ 34779 h 41146"/>
                <a:gd name="connsiteX7" fmla="*/ 26941 w 61140"/>
                <a:gd name="connsiteY7" fmla="*/ 31083 h 41146"/>
                <a:gd name="connsiteX8" fmla="*/ 29657 w 61140"/>
                <a:gd name="connsiteY8" fmla="*/ 30103 h 41146"/>
                <a:gd name="connsiteX9" fmla="*/ 32685 w 61140"/>
                <a:gd name="connsiteY9" fmla="*/ 31260 h 41146"/>
                <a:gd name="connsiteX10" fmla="*/ 33843 w 61140"/>
                <a:gd name="connsiteY10" fmla="*/ 34288 h 41146"/>
                <a:gd name="connsiteX11" fmla="*/ 32730 w 61140"/>
                <a:gd name="connsiteY11" fmla="*/ 37317 h 41146"/>
                <a:gd name="connsiteX12" fmla="*/ 29568 w 61140"/>
                <a:gd name="connsiteY12" fmla="*/ 38519 h 41146"/>
                <a:gd name="connsiteX13" fmla="*/ 22176 w 61140"/>
                <a:gd name="connsiteY13" fmla="*/ 34512 h 41146"/>
                <a:gd name="connsiteX14" fmla="*/ 19237 w 61140"/>
                <a:gd name="connsiteY14" fmla="*/ 24715 h 41146"/>
                <a:gd name="connsiteX15" fmla="*/ 24269 w 61140"/>
                <a:gd name="connsiteY15" fmla="*/ 12246 h 41146"/>
                <a:gd name="connsiteX16" fmla="*/ 27832 w 61140"/>
                <a:gd name="connsiteY16" fmla="*/ 9930 h 41146"/>
                <a:gd name="connsiteX17" fmla="*/ 31171 w 61140"/>
                <a:gd name="connsiteY17" fmla="*/ 9039 h 41146"/>
                <a:gd name="connsiteX18" fmla="*/ 35046 w 61140"/>
                <a:gd name="connsiteY18" fmla="*/ 8951 h 41146"/>
                <a:gd name="connsiteX19" fmla="*/ 53259 w 61140"/>
                <a:gd name="connsiteY19" fmla="*/ 8951 h 41146"/>
                <a:gd name="connsiteX20" fmla="*/ 54684 w 61140"/>
                <a:gd name="connsiteY20" fmla="*/ 8772 h 41146"/>
                <a:gd name="connsiteX21" fmla="*/ 56732 w 61140"/>
                <a:gd name="connsiteY21" fmla="*/ 7793 h 41146"/>
                <a:gd name="connsiteX22" fmla="*/ 57845 w 61140"/>
                <a:gd name="connsiteY22" fmla="*/ 5567 h 41146"/>
                <a:gd name="connsiteX23" fmla="*/ 52012 w 61140"/>
                <a:gd name="connsiteY23" fmla="*/ 2316 h 41146"/>
                <a:gd name="connsiteX24" fmla="*/ 46891 w 61140"/>
                <a:gd name="connsiteY24" fmla="*/ 2316 h 41146"/>
                <a:gd name="connsiteX25" fmla="*/ 46891 w 61140"/>
                <a:gd name="connsiteY25" fmla="*/ 0 h 41146"/>
                <a:gd name="connsiteX26" fmla="*/ 52012 w 61140"/>
                <a:gd name="connsiteY26" fmla="*/ 0 h 41146"/>
                <a:gd name="connsiteX27" fmla="*/ 58780 w 61140"/>
                <a:gd name="connsiteY27" fmla="*/ 2583 h 41146"/>
                <a:gd name="connsiteX28" fmla="*/ 60651 w 61140"/>
                <a:gd name="connsiteY28" fmla="*/ 7481 h 41146"/>
                <a:gd name="connsiteX29" fmla="*/ 58424 w 61140"/>
                <a:gd name="connsiteY29" fmla="*/ 12424 h 41146"/>
                <a:gd name="connsiteX30" fmla="*/ 53170 w 61140"/>
                <a:gd name="connsiteY30" fmla="*/ 14606 h 41146"/>
                <a:gd name="connsiteX31" fmla="*/ 58914 w 61140"/>
                <a:gd name="connsiteY31" fmla="*/ 19148 h 41146"/>
                <a:gd name="connsiteX32" fmla="*/ 61141 w 61140"/>
                <a:gd name="connsiteY32" fmla="*/ 26540 h 41146"/>
                <a:gd name="connsiteX33" fmla="*/ 60295 w 61140"/>
                <a:gd name="connsiteY33" fmla="*/ 32953 h 41146"/>
                <a:gd name="connsiteX34" fmla="*/ 57222 w 61140"/>
                <a:gd name="connsiteY34" fmla="*/ 38608 h 41146"/>
                <a:gd name="connsiteX35" fmla="*/ 51433 w 61140"/>
                <a:gd name="connsiteY35" fmla="*/ 41147 h 41146"/>
                <a:gd name="connsiteX36" fmla="*/ 4854 w 61140"/>
                <a:gd name="connsiteY36" fmla="*/ 35847 h 41146"/>
                <a:gd name="connsiteX37" fmla="*/ 1380 w 61140"/>
                <a:gd name="connsiteY37" fmla="*/ 34467 h 41146"/>
                <a:gd name="connsiteX38" fmla="*/ 0 w 61140"/>
                <a:gd name="connsiteY38" fmla="*/ 31126 h 41146"/>
                <a:gd name="connsiteX39" fmla="*/ 1425 w 61140"/>
                <a:gd name="connsiteY39" fmla="*/ 27787 h 41146"/>
                <a:gd name="connsiteX40" fmla="*/ 4854 w 61140"/>
                <a:gd name="connsiteY40" fmla="*/ 26273 h 41146"/>
                <a:gd name="connsiteX41" fmla="*/ 8238 w 61140"/>
                <a:gd name="connsiteY41" fmla="*/ 27787 h 41146"/>
                <a:gd name="connsiteX42" fmla="*/ 9574 w 61140"/>
                <a:gd name="connsiteY42" fmla="*/ 31126 h 41146"/>
                <a:gd name="connsiteX43" fmla="*/ 8194 w 61140"/>
                <a:gd name="connsiteY43" fmla="*/ 34556 h 41146"/>
                <a:gd name="connsiteX44" fmla="*/ 4854 w 61140"/>
                <a:gd name="connsiteY44" fmla="*/ 35847 h 41146"/>
                <a:gd name="connsiteX45" fmla="*/ 51344 w 61140"/>
                <a:gd name="connsiteY45" fmla="*/ 34110 h 41146"/>
                <a:gd name="connsiteX46" fmla="*/ 56910 w 61140"/>
                <a:gd name="connsiteY46" fmla="*/ 31705 h 41146"/>
                <a:gd name="connsiteX47" fmla="*/ 59092 w 61140"/>
                <a:gd name="connsiteY47" fmla="*/ 25917 h 41146"/>
                <a:gd name="connsiteX48" fmla="*/ 56153 w 61140"/>
                <a:gd name="connsiteY48" fmla="*/ 18658 h 41146"/>
                <a:gd name="connsiteX49" fmla="*/ 47336 w 61140"/>
                <a:gd name="connsiteY49" fmla="*/ 15230 h 41146"/>
                <a:gd name="connsiteX50" fmla="*/ 38207 w 61140"/>
                <a:gd name="connsiteY50" fmla="*/ 15230 h 41146"/>
                <a:gd name="connsiteX51" fmla="*/ 42616 w 61140"/>
                <a:gd name="connsiteY51" fmla="*/ 29746 h 41146"/>
                <a:gd name="connsiteX52" fmla="*/ 51344 w 61140"/>
                <a:gd name="connsiteY52" fmla="*/ 34110 h 41146"/>
                <a:gd name="connsiteX53" fmla="*/ 4854 w 61140"/>
                <a:gd name="connsiteY53" fmla="*/ 18169 h 41146"/>
                <a:gd name="connsiteX54" fmla="*/ 1380 w 61140"/>
                <a:gd name="connsiteY54" fmla="*/ 16699 h 41146"/>
                <a:gd name="connsiteX55" fmla="*/ 0 w 61140"/>
                <a:gd name="connsiteY55" fmla="*/ 13315 h 41146"/>
                <a:gd name="connsiteX56" fmla="*/ 1380 w 61140"/>
                <a:gd name="connsiteY56" fmla="*/ 10019 h 41146"/>
                <a:gd name="connsiteX57" fmla="*/ 4854 w 61140"/>
                <a:gd name="connsiteY57" fmla="*/ 8594 h 41146"/>
                <a:gd name="connsiteX58" fmla="*/ 8238 w 61140"/>
                <a:gd name="connsiteY58" fmla="*/ 10064 h 41146"/>
                <a:gd name="connsiteX59" fmla="*/ 9574 w 61140"/>
                <a:gd name="connsiteY59" fmla="*/ 13315 h 41146"/>
                <a:gd name="connsiteX60" fmla="*/ 8194 w 61140"/>
                <a:gd name="connsiteY60" fmla="*/ 16788 h 41146"/>
                <a:gd name="connsiteX61" fmla="*/ 4854 w 61140"/>
                <a:gd name="connsiteY61" fmla="*/ 18169 h 4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1140" h="41146">
                  <a:moveTo>
                    <a:pt x="51433" y="41147"/>
                  </a:moveTo>
                  <a:cubicBezTo>
                    <a:pt x="46267" y="41147"/>
                    <a:pt x="42319" y="38104"/>
                    <a:pt x="39588" y="32017"/>
                  </a:cubicBezTo>
                  <a:cubicBezTo>
                    <a:pt x="37836" y="28366"/>
                    <a:pt x="36738" y="22770"/>
                    <a:pt x="36293" y="15230"/>
                  </a:cubicBezTo>
                  <a:lnTo>
                    <a:pt x="32953" y="15230"/>
                  </a:lnTo>
                  <a:cubicBezTo>
                    <a:pt x="29182" y="15230"/>
                    <a:pt x="26303" y="16224"/>
                    <a:pt x="24314" y="18213"/>
                  </a:cubicBezTo>
                  <a:cubicBezTo>
                    <a:pt x="22295" y="20172"/>
                    <a:pt x="21286" y="22399"/>
                    <a:pt x="21286" y="24892"/>
                  </a:cubicBezTo>
                  <a:cubicBezTo>
                    <a:pt x="21286" y="29346"/>
                    <a:pt x="22681" y="32641"/>
                    <a:pt x="25472" y="34779"/>
                  </a:cubicBezTo>
                  <a:cubicBezTo>
                    <a:pt x="25531" y="32968"/>
                    <a:pt x="26021" y="31736"/>
                    <a:pt x="26941" y="31083"/>
                  </a:cubicBezTo>
                  <a:cubicBezTo>
                    <a:pt x="27832" y="30430"/>
                    <a:pt x="28737" y="30103"/>
                    <a:pt x="29657" y="30103"/>
                  </a:cubicBezTo>
                  <a:cubicBezTo>
                    <a:pt x="30875" y="30103"/>
                    <a:pt x="31884" y="30489"/>
                    <a:pt x="32685" y="31260"/>
                  </a:cubicBezTo>
                  <a:cubicBezTo>
                    <a:pt x="33457" y="32003"/>
                    <a:pt x="33843" y="33011"/>
                    <a:pt x="33843" y="34288"/>
                  </a:cubicBezTo>
                  <a:cubicBezTo>
                    <a:pt x="33843" y="35506"/>
                    <a:pt x="33472" y="36515"/>
                    <a:pt x="32730" y="37317"/>
                  </a:cubicBezTo>
                  <a:cubicBezTo>
                    <a:pt x="31958" y="38118"/>
                    <a:pt x="30904" y="38519"/>
                    <a:pt x="29568" y="38519"/>
                  </a:cubicBezTo>
                  <a:cubicBezTo>
                    <a:pt x="26600" y="38519"/>
                    <a:pt x="24136" y="37184"/>
                    <a:pt x="22176" y="34512"/>
                  </a:cubicBezTo>
                  <a:cubicBezTo>
                    <a:pt x="20217" y="31810"/>
                    <a:pt x="19237" y="28545"/>
                    <a:pt x="19237" y="24715"/>
                  </a:cubicBezTo>
                  <a:cubicBezTo>
                    <a:pt x="19237" y="19727"/>
                    <a:pt x="20915" y="15571"/>
                    <a:pt x="24269" y="12246"/>
                  </a:cubicBezTo>
                  <a:cubicBezTo>
                    <a:pt x="25308" y="11207"/>
                    <a:pt x="26496" y="10435"/>
                    <a:pt x="27832" y="9930"/>
                  </a:cubicBezTo>
                  <a:cubicBezTo>
                    <a:pt x="29168" y="9396"/>
                    <a:pt x="30281" y="9099"/>
                    <a:pt x="31171" y="9039"/>
                  </a:cubicBezTo>
                  <a:cubicBezTo>
                    <a:pt x="32032" y="8980"/>
                    <a:pt x="33324" y="8951"/>
                    <a:pt x="35046" y="8951"/>
                  </a:cubicBezTo>
                  <a:lnTo>
                    <a:pt x="53259" y="8951"/>
                  </a:lnTo>
                  <a:cubicBezTo>
                    <a:pt x="53615" y="8951"/>
                    <a:pt x="54090" y="8891"/>
                    <a:pt x="54684" y="8772"/>
                  </a:cubicBezTo>
                  <a:cubicBezTo>
                    <a:pt x="55277" y="8653"/>
                    <a:pt x="55960" y="8327"/>
                    <a:pt x="56732" y="7793"/>
                  </a:cubicBezTo>
                  <a:cubicBezTo>
                    <a:pt x="57474" y="7229"/>
                    <a:pt x="57845" y="6487"/>
                    <a:pt x="57845" y="5567"/>
                  </a:cubicBezTo>
                  <a:cubicBezTo>
                    <a:pt x="57845" y="3370"/>
                    <a:pt x="55901" y="2286"/>
                    <a:pt x="52012" y="2316"/>
                  </a:cubicBezTo>
                  <a:lnTo>
                    <a:pt x="46891" y="2316"/>
                  </a:lnTo>
                  <a:lnTo>
                    <a:pt x="46891" y="0"/>
                  </a:lnTo>
                  <a:lnTo>
                    <a:pt x="52012" y="0"/>
                  </a:lnTo>
                  <a:cubicBezTo>
                    <a:pt x="55248" y="0"/>
                    <a:pt x="57504" y="861"/>
                    <a:pt x="58780" y="2583"/>
                  </a:cubicBezTo>
                  <a:cubicBezTo>
                    <a:pt x="60027" y="4275"/>
                    <a:pt x="60651" y="5908"/>
                    <a:pt x="60651" y="7481"/>
                  </a:cubicBezTo>
                  <a:cubicBezTo>
                    <a:pt x="60651" y="9499"/>
                    <a:pt x="59909" y="11148"/>
                    <a:pt x="58424" y="12424"/>
                  </a:cubicBezTo>
                  <a:cubicBezTo>
                    <a:pt x="56940" y="13701"/>
                    <a:pt x="55188" y="14428"/>
                    <a:pt x="53170" y="14606"/>
                  </a:cubicBezTo>
                  <a:cubicBezTo>
                    <a:pt x="55485" y="15526"/>
                    <a:pt x="57400" y="17040"/>
                    <a:pt x="58914" y="19148"/>
                  </a:cubicBezTo>
                  <a:cubicBezTo>
                    <a:pt x="60398" y="21226"/>
                    <a:pt x="61141" y="23690"/>
                    <a:pt x="61141" y="26540"/>
                  </a:cubicBezTo>
                  <a:cubicBezTo>
                    <a:pt x="61141" y="28737"/>
                    <a:pt x="60859" y="30874"/>
                    <a:pt x="60295" y="32953"/>
                  </a:cubicBezTo>
                  <a:cubicBezTo>
                    <a:pt x="59760" y="35001"/>
                    <a:pt x="58736" y="36886"/>
                    <a:pt x="57222" y="38608"/>
                  </a:cubicBezTo>
                  <a:cubicBezTo>
                    <a:pt x="55678" y="40301"/>
                    <a:pt x="53748" y="41147"/>
                    <a:pt x="51433" y="41147"/>
                  </a:cubicBezTo>
                  <a:moveTo>
                    <a:pt x="4854" y="35847"/>
                  </a:moveTo>
                  <a:cubicBezTo>
                    <a:pt x="3459" y="35847"/>
                    <a:pt x="2301" y="35387"/>
                    <a:pt x="1380" y="34467"/>
                  </a:cubicBezTo>
                  <a:cubicBezTo>
                    <a:pt x="460" y="33517"/>
                    <a:pt x="0" y="32403"/>
                    <a:pt x="0" y="31126"/>
                  </a:cubicBezTo>
                  <a:cubicBezTo>
                    <a:pt x="0" y="29910"/>
                    <a:pt x="475" y="28796"/>
                    <a:pt x="1425" y="27787"/>
                  </a:cubicBezTo>
                  <a:cubicBezTo>
                    <a:pt x="2375" y="26777"/>
                    <a:pt x="3518" y="26273"/>
                    <a:pt x="4854" y="26273"/>
                  </a:cubicBezTo>
                  <a:cubicBezTo>
                    <a:pt x="6190" y="26273"/>
                    <a:pt x="7318" y="26777"/>
                    <a:pt x="8238" y="27787"/>
                  </a:cubicBezTo>
                  <a:cubicBezTo>
                    <a:pt x="9129" y="28796"/>
                    <a:pt x="9574" y="29910"/>
                    <a:pt x="9574" y="31126"/>
                  </a:cubicBezTo>
                  <a:cubicBezTo>
                    <a:pt x="9574" y="32522"/>
                    <a:pt x="9114" y="33665"/>
                    <a:pt x="8194" y="34556"/>
                  </a:cubicBezTo>
                  <a:cubicBezTo>
                    <a:pt x="7244" y="35416"/>
                    <a:pt x="6130" y="35847"/>
                    <a:pt x="4854" y="35847"/>
                  </a:cubicBezTo>
                  <a:moveTo>
                    <a:pt x="51344" y="34110"/>
                  </a:moveTo>
                  <a:cubicBezTo>
                    <a:pt x="53600" y="34110"/>
                    <a:pt x="55456" y="33309"/>
                    <a:pt x="56910" y="31705"/>
                  </a:cubicBezTo>
                  <a:cubicBezTo>
                    <a:pt x="58365" y="30103"/>
                    <a:pt x="59092" y="28173"/>
                    <a:pt x="59092" y="25917"/>
                  </a:cubicBezTo>
                  <a:cubicBezTo>
                    <a:pt x="59092" y="23364"/>
                    <a:pt x="58113" y="20945"/>
                    <a:pt x="56153" y="18658"/>
                  </a:cubicBezTo>
                  <a:cubicBezTo>
                    <a:pt x="54164" y="16372"/>
                    <a:pt x="51225" y="15230"/>
                    <a:pt x="47336" y="15230"/>
                  </a:cubicBezTo>
                  <a:lnTo>
                    <a:pt x="38207" y="15230"/>
                  </a:lnTo>
                  <a:cubicBezTo>
                    <a:pt x="38445" y="21968"/>
                    <a:pt x="39914" y="26808"/>
                    <a:pt x="42616" y="29746"/>
                  </a:cubicBezTo>
                  <a:cubicBezTo>
                    <a:pt x="45288" y="32656"/>
                    <a:pt x="48197" y="34110"/>
                    <a:pt x="51344" y="34110"/>
                  </a:cubicBezTo>
                  <a:moveTo>
                    <a:pt x="4854" y="18169"/>
                  </a:moveTo>
                  <a:cubicBezTo>
                    <a:pt x="3459" y="18169"/>
                    <a:pt x="2301" y="17679"/>
                    <a:pt x="1380" y="16699"/>
                  </a:cubicBezTo>
                  <a:cubicBezTo>
                    <a:pt x="460" y="15719"/>
                    <a:pt x="0" y="14592"/>
                    <a:pt x="0" y="13315"/>
                  </a:cubicBezTo>
                  <a:cubicBezTo>
                    <a:pt x="0" y="12038"/>
                    <a:pt x="460" y="10939"/>
                    <a:pt x="1380" y="10019"/>
                  </a:cubicBezTo>
                  <a:cubicBezTo>
                    <a:pt x="2301" y="9070"/>
                    <a:pt x="3459" y="8594"/>
                    <a:pt x="4854" y="8594"/>
                  </a:cubicBezTo>
                  <a:cubicBezTo>
                    <a:pt x="6190" y="8594"/>
                    <a:pt x="7318" y="9084"/>
                    <a:pt x="8238" y="10064"/>
                  </a:cubicBezTo>
                  <a:cubicBezTo>
                    <a:pt x="9129" y="11014"/>
                    <a:pt x="9574" y="12097"/>
                    <a:pt x="9574" y="13315"/>
                  </a:cubicBezTo>
                  <a:cubicBezTo>
                    <a:pt x="9574" y="14710"/>
                    <a:pt x="9114" y="15867"/>
                    <a:pt x="8194" y="16788"/>
                  </a:cubicBezTo>
                  <a:cubicBezTo>
                    <a:pt x="7244" y="17709"/>
                    <a:pt x="6130" y="18169"/>
                    <a:pt x="4854" y="1816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8144551-91DE-0456-2E8A-5027C05A2060}"/>
                </a:ext>
              </a:extLst>
            </p:cNvPr>
            <p:cNvSpPr/>
            <p:nvPr/>
          </p:nvSpPr>
          <p:spPr>
            <a:xfrm>
              <a:off x="6337935" y="4155086"/>
              <a:ext cx="41324" cy="45866"/>
            </a:xfrm>
            <a:custGeom>
              <a:avLst/>
              <a:gdLst>
                <a:gd name="connsiteX0" fmla="*/ 3830 w 41324"/>
                <a:gd name="connsiteY0" fmla="*/ 45866 h 45866"/>
                <a:gd name="connsiteX1" fmla="*/ 980 w 41324"/>
                <a:gd name="connsiteY1" fmla="*/ 45866 h 45866"/>
                <a:gd name="connsiteX2" fmla="*/ 0 w 41324"/>
                <a:gd name="connsiteY2" fmla="*/ 32462 h 45866"/>
                <a:gd name="connsiteX3" fmla="*/ 30281 w 41324"/>
                <a:gd name="connsiteY3" fmla="*/ 32462 h 45866"/>
                <a:gd name="connsiteX4" fmla="*/ 33754 w 41324"/>
                <a:gd name="connsiteY4" fmla="*/ 32284 h 45866"/>
                <a:gd name="connsiteX5" fmla="*/ 36471 w 41324"/>
                <a:gd name="connsiteY5" fmla="*/ 31393 h 45866"/>
                <a:gd name="connsiteX6" fmla="*/ 38608 w 41324"/>
                <a:gd name="connsiteY6" fmla="*/ 28945 h 45866"/>
                <a:gd name="connsiteX7" fmla="*/ 39276 w 41324"/>
                <a:gd name="connsiteY7" fmla="*/ 24447 h 45866"/>
                <a:gd name="connsiteX8" fmla="*/ 35224 w 41324"/>
                <a:gd name="connsiteY8" fmla="*/ 16476 h 45866"/>
                <a:gd name="connsiteX9" fmla="*/ 25160 w 41324"/>
                <a:gd name="connsiteY9" fmla="*/ 13403 h 45866"/>
                <a:gd name="connsiteX10" fmla="*/ 8906 w 41324"/>
                <a:gd name="connsiteY10" fmla="*/ 13403 h 45866"/>
                <a:gd name="connsiteX11" fmla="*/ 4676 w 41324"/>
                <a:gd name="connsiteY11" fmla="*/ 14606 h 45866"/>
                <a:gd name="connsiteX12" fmla="*/ 3830 w 41324"/>
                <a:gd name="connsiteY12" fmla="*/ 20528 h 45866"/>
                <a:gd name="connsiteX13" fmla="*/ 980 w 41324"/>
                <a:gd name="connsiteY13" fmla="*/ 20528 h 45866"/>
                <a:gd name="connsiteX14" fmla="*/ 0 w 41324"/>
                <a:gd name="connsiteY14" fmla="*/ 7125 h 45866"/>
                <a:gd name="connsiteX15" fmla="*/ 32374 w 41324"/>
                <a:gd name="connsiteY15" fmla="*/ 7125 h 45866"/>
                <a:gd name="connsiteX16" fmla="*/ 36649 w 41324"/>
                <a:gd name="connsiteY16" fmla="*/ 5967 h 45866"/>
                <a:gd name="connsiteX17" fmla="*/ 37495 w 41324"/>
                <a:gd name="connsiteY17" fmla="*/ 0 h 45866"/>
                <a:gd name="connsiteX18" fmla="*/ 40300 w 41324"/>
                <a:gd name="connsiteY18" fmla="*/ 0 h 45866"/>
                <a:gd name="connsiteX19" fmla="*/ 41324 w 41324"/>
                <a:gd name="connsiteY19" fmla="*/ 13136 h 45866"/>
                <a:gd name="connsiteX20" fmla="*/ 33086 w 41324"/>
                <a:gd name="connsiteY20" fmla="*/ 13136 h 45866"/>
                <a:gd name="connsiteX21" fmla="*/ 41324 w 41324"/>
                <a:gd name="connsiteY21" fmla="*/ 24892 h 45866"/>
                <a:gd name="connsiteX22" fmla="*/ 40300 w 41324"/>
                <a:gd name="connsiteY22" fmla="*/ 31661 h 45866"/>
                <a:gd name="connsiteX23" fmla="*/ 38029 w 41324"/>
                <a:gd name="connsiteY23" fmla="*/ 35758 h 45866"/>
                <a:gd name="connsiteX24" fmla="*/ 34289 w 41324"/>
                <a:gd name="connsiteY24" fmla="*/ 37896 h 45866"/>
                <a:gd name="connsiteX25" fmla="*/ 30325 w 41324"/>
                <a:gd name="connsiteY25" fmla="*/ 38697 h 45866"/>
                <a:gd name="connsiteX26" fmla="*/ 25872 w 41324"/>
                <a:gd name="connsiteY26" fmla="*/ 38785 h 45866"/>
                <a:gd name="connsiteX27" fmla="*/ 12201 w 41324"/>
                <a:gd name="connsiteY27" fmla="*/ 38785 h 45866"/>
                <a:gd name="connsiteX28" fmla="*/ 4943 w 41324"/>
                <a:gd name="connsiteY28" fmla="*/ 39676 h 45866"/>
                <a:gd name="connsiteX29" fmla="*/ 3830 w 41324"/>
                <a:gd name="connsiteY29" fmla="*/ 45866 h 4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1324" h="45866">
                  <a:moveTo>
                    <a:pt x="3830" y="45866"/>
                  </a:moveTo>
                  <a:lnTo>
                    <a:pt x="980" y="45866"/>
                  </a:lnTo>
                  <a:lnTo>
                    <a:pt x="0" y="32462"/>
                  </a:lnTo>
                  <a:lnTo>
                    <a:pt x="30281" y="32462"/>
                  </a:lnTo>
                  <a:cubicBezTo>
                    <a:pt x="31736" y="32462"/>
                    <a:pt x="32893" y="32403"/>
                    <a:pt x="33754" y="32284"/>
                  </a:cubicBezTo>
                  <a:cubicBezTo>
                    <a:pt x="34586" y="32165"/>
                    <a:pt x="35491" y="31869"/>
                    <a:pt x="36471" y="31393"/>
                  </a:cubicBezTo>
                  <a:cubicBezTo>
                    <a:pt x="37450" y="30889"/>
                    <a:pt x="38163" y="30073"/>
                    <a:pt x="38608" y="28945"/>
                  </a:cubicBezTo>
                  <a:cubicBezTo>
                    <a:pt x="39053" y="27787"/>
                    <a:pt x="39276" y="26288"/>
                    <a:pt x="39276" y="24447"/>
                  </a:cubicBezTo>
                  <a:cubicBezTo>
                    <a:pt x="39276" y="21152"/>
                    <a:pt x="37925" y="18495"/>
                    <a:pt x="35224" y="16476"/>
                  </a:cubicBezTo>
                  <a:cubicBezTo>
                    <a:pt x="32522" y="14427"/>
                    <a:pt x="29168" y="13403"/>
                    <a:pt x="25160" y="13403"/>
                  </a:cubicBezTo>
                  <a:lnTo>
                    <a:pt x="8906" y="13403"/>
                  </a:lnTo>
                  <a:cubicBezTo>
                    <a:pt x="6650" y="13403"/>
                    <a:pt x="5240" y="13805"/>
                    <a:pt x="4676" y="14606"/>
                  </a:cubicBezTo>
                  <a:cubicBezTo>
                    <a:pt x="4112" y="15407"/>
                    <a:pt x="3830" y="17381"/>
                    <a:pt x="3830" y="20528"/>
                  </a:cubicBezTo>
                  <a:lnTo>
                    <a:pt x="980" y="20528"/>
                  </a:lnTo>
                  <a:lnTo>
                    <a:pt x="0" y="7125"/>
                  </a:lnTo>
                  <a:lnTo>
                    <a:pt x="32374" y="7125"/>
                  </a:lnTo>
                  <a:cubicBezTo>
                    <a:pt x="34630" y="7125"/>
                    <a:pt x="36055" y="6739"/>
                    <a:pt x="36649" y="5967"/>
                  </a:cubicBezTo>
                  <a:cubicBezTo>
                    <a:pt x="37213" y="5166"/>
                    <a:pt x="37495" y="3176"/>
                    <a:pt x="37495" y="0"/>
                  </a:cubicBezTo>
                  <a:lnTo>
                    <a:pt x="40300" y="0"/>
                  </a:lnTo>
                  <a:lnTo>
                    <a:pt x="41324" y="13136"/>
                  </a:lnTo>
                  <a:lnTo>
                    <a:pt x="33086" y="13136"/>
                  </a:lnTo>
                  <a:cubicBezTo>
                    <a:pt x="38549" y="15689"/>
                    <a:pt x="41295" y="19608"/>
                    <a:pt x="41324" y="24892"/>
                  </a:cubicBezTo>
                  <a:cubicBezTo>
                    <a:pt x="41324" y="27565"/>
                    <a:pt x="40983" y="29820"/>
                    <a:pt x="40300" y="31661"/>
                  </a:cubicBezTo>
                  <a:cubicBezTo>
                    <a:pt x="39617" y="33472"/>
                    <a:pt x="38860" y="34838"/>
                    <a:pt x="38029" y="35758"/>
                  </a:cubicBezTo>
                  <a:cubicBezTo>
                    <a:pt x="37168" y="36678"/>
                    <a:pt x="35921" y="37391"/>
                    <a:pt x="34289" y="37896"/>
                  </a:cubicBezTo>
                  <a:cubicBezTo>
                    <a:pt x="32656" y="38370"/>
                    <a:pt x="31335" y="38637"/>
                    <a:pt x="30325" y="38697"/>
                  </a:cubicBezTo>
                  <a:cubicBezTo>
                    <a:pt x="29316" y="38756"/>
                    <a:pt x="27832" y="38785"/>
                    <a:pt x="25872" y="38785"/>
                  </a:cubicBezTo>
                  <a:lnTo>
                    <a:pt x="12201" y="38785"/>
                  </a:lnTo>
                  <a:cubicBezTo>
                    <a:pt x="8075" y="38785"/>
                    <a:pt x="5655" y="39082"/>
                    <a:pt x="4943" y="39676"/>
                  </a:cubicBezTo>
                  <a:cubicBezTo>
                    <a:pt x="4201" y="40270"/>
                    <a:pt x="3830" y="42333"/>
                    <a:pt x="3830" y="4586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21DCE9F-9833-45B3-7247-9E4868794E17}"/>
                </a:ext>
              </a:extLst>
            </p:cNvPr>
            <p:cNvSpPr/>
            <p:nvPr/>
          </p:nvSpPr>
          <p:spPr>
            <a:xfrm>
              <a:off x="6313932" y="4120598"/>
              <a:ext cx="64302" cy="29523"/>
            </a:xfrm>
            <a:custGeom>
              <a:avLst/>
              <a:gdLst>
                <a:gd name="connsiteX0" fmla="*/ 27832 w 64302"/>
                <a:gd name="connsiteY0" fmla="*/ 29524 h 29523"/>
                <a:gd name="connsiteX1" fmla="*/ 24982 w 64302"/>
                <a:gd name="connsiteY1" fmla="*/ 29524 h 29523"/>
                <a:gd name="connsiteX2" fmla="*/ 24982 w 64302"/>
                <a:gd name="connsiteY2" fmla="*/ 22354 h 29523"/>
                <a:gd name="connsiteX3" fmla="*/ 14517 w 64302"/>
                <a:gd name="connsiteY3" fmla="*/ 22354 h 29523"/>
                <a:gd name="connsiteX4" fmla="*/ 3874 w 64302"/>
                <a:gd name="connsiteY4" fmla="*/ 17990 h 29523"/>
                <a:gd name="connsiteX5" fmla="*/ 0 w 64302"/>
                <a:gd name="connsiteY5" fmla="*/ 8193 h 29523"/>
                <a:gd name="connsiteX6" fmla="*/ 1915 w 64302"/>
                <a:gd name="connsiteY6" fmla="*/ 2316 h 29523"/>
                <a:gd name="connsiteX7" fmla="*/ 6412 w 64302"/>
                <a:gd name="connsiteY7" fmla="*/ 0 h 29523"/>
                <a:gd name="connsiteX8" fmla="*/ 9307 w 64302"/>
                <a:gd name="connsiteY8" fmla="*/ 1068 h 29523"/>
                <a:gd name="connsiteX9" fmla="*/ 10420 w 64302"/>
                <a:gd name="connsiteY9" fmla="*/ 4008 h 29523"/>
                <a:gd name="connsiteX10" fmla="*/ 9262 w 64302"/>
                <a:gd name="connsiteY10" fmla="*/ 6902 h 29523"/>
                <a:gd name="connsiteX11" fmla="*/ 6501 w 64302"/>
                <a:gd name="connsiteY11" fmla="*/ 7926 h 29523"/>
                <a:gd name="connsiteX12" fmla="*/ 2672 w 64302"/>
                <a:gd name="connsiteY12" fmla="*/ 5209 h 29523"/>
                <a:gd name="connsiteX13" fmla="*/ 2004 w 64302"/>
                <a:gd name="connsiteY13" fmla="*/ 8193 h 29523"/>
                <a:gd name="connsiteX14" fmla="*/ 5388 w 64302"/>
                <a:gd name="connsiteY14" fmla="*/ 14072 h 29523"/>
                <a:gd name="connsiteX15" fmla="*/ 14428 w 64302"/>
                <a:gd name="connsiteY15" fmla="*/ 16610 h 29523"/>
                <a:gd name="connsiteX16" fmla="*/ 24982 w 64302"/>
                <a:gd name="connsiteY16" fmla="*/ 16610 h 29523"/>
                <a:gd name="connsiteX17" fmla="*/ 24982 w 64302"/>
                <a:gd name="connsiteY17" fmla="*/ 5922 h 29523"/>
                <a:gd name="connsiteX18" fmla="*/ 27832 w 64302"/>
                <a:gd name="connsiteY18" fmla="*/ 5922 h 29523"/>
                <a:gd name="connsiteX19" fmla="*/ 27832 w 64302"/>
                <a:gd name="connsiteY19" fmla="*/ 16298 h 29523"/>
                <a:gd name="connsiteX20" fmla="*/ 57177 w 64302"/>
                <a:gd name="connsiteY20" fmla="*/ 16298 h 29523"/>
                <a:gd name="connsiteX21" fmla="*/ 60651 w 64302"/>
                <a:gd name="connsiteY21" fmla="*/ 15230 h 29523"/>
                <a:gd name="connsiteX22" fmla="*/ 61497 w 64302"/>
                <a:gd name="connsiteY22" fmla="*/ 9396 h 29523"/>
                <a:gd name="connsiteX23" fmla="*/ 61497 w 64302"/>
                <a:gd name="connsiteY23" fmla="*/ 7481 h 29523"/>
                <a:gd name="connsiteX24" fmla="*/ 64302 w 64302"/>
                <a:gd name="connsiteY24" fmla="*/ 7481 h 29523"/>
                <a:gd name="connsiteX25" fmla="*/ 64035 w 64302"/>
                <a:gd name="connsiteY25" fmla="*/ 19059 h 29523"/>
                <a:gd name="connsiteX26" fmla="*/ 64080 w 64302"/>
                <a:gd name="connsiteY26" fmla="*/ 21908 h 29523"/>
                <a:gd name="connsiteX27" fmla="*/ 64213 w 64302"/>
                <a:gd name="connsiteY27" fmla="*/ 25916 h 29523"/>
                <a:gd name="connsiteX28" fmla="*/ 64302 w 64302"/>
                <a:gd name="connsiteY28" fmla="*/ 29434 h 29523"/>
                <a:gd name="connsiteX29" fmla="*/ 61497 w 64302"/>
                <a:gd name="connsiteY29" fmla="*/ 29434 h 29523"/>
                <a:gd name="connsiteX30" fmla="*/ 60918 w 64302"/>
                <a:gd name="connsiteY30" fmla="*/ 23467 h 29523"/>
                <a:gd name="connsiteX31" fmla="*/ 57355 w 64302"/>
                <a:gd name="connsiteY31" fmla="*/ 22354 h 29523"/>
                <a:gd name="connsiteX32" fmla="*/ 27832 w 64302"/>
                <a:gd name="connsiteY32" fmla="*/ 22354 h 29523"/>
                <a:gd name="connsiteX33" fmla="*/ 27832 w 64302"/>
                <a:gd name="connsiteY33" fmla="*/ 29524 h 2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4302" h="29523">
                  <a:moveTo>
                    <a:pt x="27832" y="29524"/>
                  </a:moveTo>
                  <a:lnTo>
                    <a:pt x="24982" y="29524"/>
                  </a:lnTo>
                  <a:lnTo>
                    <a:pt x="24982" y="22354"/>
                  </a:lnTo>
                  <a:lnTo>
                    <a:pt x="14517" y="22354"/>
                  </a:lnTo>
                  <a:cubicBezTo>
                    <a:pt x="10005" y="22354"/>
                    <a:pt x="6457" y="20900"/>
                    <a:pt x="3874" y="17990"/>
                  </a:cubicBezTo>
                  <a:cubicBezTo>
                    <a:pt x="1291" y="15051"/>
                    <a:pt x="0" y="11786"/>
                    <a:pt x="0" y="8193"/>
                  </a:cubicBezTo>
                  <a:cubicBezTo>
                    <a:pt x="0" y="5818"/>
                    <a:pt x="638" y="3858"/>
                    <a:pt x="1915" y="2316"/>
                  </a:cubicBezTo>
                  <a:cubicBezTo>
                    <a:pt x="3191" y="772"/>
                    <a:pt x="4691" y="0"/>
                    <a:pt x="6412" y="0"/>
                  </a:cubicBezTo>
                  <a:cubicBezTo>
                    <a:pt x="7570" y="0"/>
                    <a:pt x="8535" y="356"/>
                    <a:pt x="9307" y="1068"/>
                  </a:cubicBezTo>
                  <a:cubicBezTo>
                    <a:pt x="10049" y="1751"/>
                    <a:pt x="10420" y="2731"/>
                    <a:pt x="10420" y="4008"/>
                  </a:cubicBezTo>
                  <a:cubicBezTo>
                    <a:pt x="10420" y="5225"/>
                    <a:pt x="10034" y="6189"/>
                    <a:pt x="9262" y="6902"/>
                  </a:cubicBezTo>
                  <a:cubicBezTo>
                    <a:pt x="8490" y="7585"/>
                    <a:pt x="7570" y="7926"/>
                    <a:pt x="6501" y="7926"/>
                  </a:cubicBezTo>
                  <a:cubicBezTo>
                    <a:pt x="4542" y="7926"/>
                    <a:pt x="3266" y="7020"/>
                    <a:pt x="2672" y="5209"/>
                  </a:cubicBezTo>
                  <a:cubicBezTo>
                    <a:pt x="2256" y="6130"/>
                    <a:pt x="2034" y="7125"/>
                    <a:pt x="2004" y="8193"/>
                  </a:cubicBezTo>
                  <a:cubicBezTo>
                    <a:pt x="2004" y="10390"/>
                    <a:pt x="3132" y="12350"/>
                    <a:pt x="5388" y="14072"/>
                  </a:cubicBezTo>
                  <a:cubicBezTo>
                    <a:pt x="7644" y="15764"/>
                    <a:pt x="10658" y="16610"/>
                    <a:pt x="14428" y="16610"/>
                  </a:cubicBezTo>
                  <a:lnTo>
                    <a:pt x="24982" y="16610"/>
                  </a:lnTo>
                  <a:lnTo>
                    <a:pt x="24982" y="5922"/>
                  </a:lnTo>
                  <a:lnTo>
                    <a:pt x="27832" y="5922"/>
                  </a:lnTo>
                  <a:lnTo>
                    <a:pt x="27832" y="16298"/>
                  </a:lnTo>
                  <a:lnTo>
                    <a:pt x="57177" y="16298"/>
                  </a:lnTo>
                  <a:cubicBezTo>
                    <a:pt x="58929" y="16298"/>
                    <a:pt x="60087" y="15942"/>
                    <a:pt x="60651" y="15230"/>
                  </a:cubicBezTo>
                  <a:cubicBezTo>
                    <a:pt x="61215" y="14487"/>
                    <a:pt x="61497" y="12542"/>
                    <a:pt x="61497" y="9396"/>
                  </a:cubicBezTo>
                  <a:lnTo>
                    <a:pt x="61497" y="7481"/>
                  </a:lnTo>
                  <a:lnTo>
                    <a:pt x="64302" y="7481"/>
                  </a:lnTo>
                  <a:cubicBezTo>
                    <a:pt x="64124" y="9916"/>
                    <a:pt x="64035" y="13774"/>
                    <a:pt x="64035" y="19059"/>
                  </a:cubicBezTo>
                  <a:cubicBezTo>
                    <a:pt x="64035" y="19801"/>
                    <a:pt x="64050" y="20751"/>
                    <a:pt x="64080" y="21908"/>
                  </a:cubicBezTo>
                  <a:cubicBezTo>
                    <a:pt x="64109" y="23037"/>
                    <a:pt x="64154" y="24372"/>
                    <a:pt x="64213" y="25916"/>
                  </a:cubicBezTo>
                  <a:cubicBezTo>
                    <a:pt x="64273" y="27430"/>
                    <a:pt x="64302" y="28603"/>
                    <a:pt x="64302" y="29434"/>
                  </a:cubicBezTo>
                  <a:lnTo>
                    <a:pt x="61497" y="29434"/>
                  </a:lnTo>
                  <a:cubicBezTo>
                    <a:pt x="61497" y="26198"/>
                    <a:pt x="61304" y="24210"/>
                    <a:pt x="60918" y="23467"/>
                  </a:cubicBezTo>
                  <a:cubicBezTo>
                    <a:pt x="60502" y="22725"/>
                    <a:pt x="59315" y="22354"/>
                    <a:pt x="57355" y="22354"/>
                  </a:cubicBezTo>
                  <a:lnTo>
                    <a:pt x="27832" y="22354"/>
                  </a:lnTo>
                  <a:lnTo>
                    <a:pt x="27832" y="29524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17DA548-6B06-D194-32BA-49D396615544}"/>
                </a:ext>
              </a:extLst>
            </p:cNvPr>
            <p:cNvSpPr/>
            <p:nvPr/>
          </p:nvSpPr>
          <p:spPr>
            <a:xfrm>
              <a:off x="6317228" y="4099379"/>
              <a:ext cx="61007" cy="19504"/>
            </a:xfrm>
            <a:custGeom>
              <a:avLst/>
              <a:gdLst>
                <a:gd name="connsiteX0" fmla="*/ 61007 w 61007"/>
                <a:gd name="connsiteY0" fmla="*/ 19504 h 19504"/>
                <a:gd name="connsiteX1" fmla="*/ 58202 w 61007"/>
                <a:gd name="connsiteY1" fmla="*/ 19504 h 19504"/>
                <a:gd name="connsiteX2" fmla="*/ 57623 w 61007"/>
                <a:gd name="connsiteY2" fmla="*/ 13537 h 19504"/>
                <a:gd name="connsiteX3" fmla="*/ 54060 w 61007"/>
                <a:gd name="connsiteY3" fmla="*/ 12423 h 19504"/>
                <a:gd name="connsiteX4" fmla="*/ 29524 w 61007"/>
                <a:gd name="connsiteY4" fmla="*/ 12423 h 19504"/>
                <a:gd name="connsiteX5" fmla="*/ 25338 w 61007"/>
                <a:gd name="connsiteY5" fmla="*/ 13581 h 19504"/>
                <a:gd name="connsiteX6" fmla="*/ 24536 w 61007"/>
                <a:gd name="connsiteY6" fmla="*/ 19148 h 19504"/>
                <a:gd name="connsiteX7" fmla="*/ 21686 w 61007"/>
                <a:gd name="connsiteY7" fmla="*/ 19148 h 19504"/>
                <a:gd name="connsiteX8" fmla="*/ 20707 w 61007"/>
                <a:gd name="connsiteY8" fmla="*/ 6412 h 19504"/>
                <a:gd name="connsiteX9" fmla="*/ 54149 w 61007"/>
                <a:gd name="connsiteY9" fmla="*/ 6412 h 19504"/>
                <a:gd name="connsiteX10" fmla="*/ 57534 w 61007"/>
                <a:gd name="connsiteY10" fmla="*/ 5433 h 19504"/>
                <a:gd name="connsiteX11" fmla="*/ 58202 w 61007"/>
                <a:gd name="connsiteY11" fmla="*/ 0 h 19504"/>
                <a:gd name="connsiteX12" fmla="*/ 61007 w 61007"/>
                <a:gd name="connsiteY12" fmla="*/ 0 h 19504"/>
                <a:gd name="connsiteX13" fmla="*/ 60740 w 61007"/>
                <a:gd name="connsiteY13" fmla="*/ 9485 h 19504"/>
                <a:gd name="connsiteX14" fmla="*/ 61007 w 61007"/>
                <a:gd name="connsiteY14" fmla="*/ 19504 h 19504"/>
                <a:gd name="connsiteX15" fmla="*/ 4809 w 61007"/>
                <a:gd name="connsiteY15" fmla="*/ 15674 h 19504"/>
                <a:gd name="connsiteX16" fmla="*/ 1514 w 61007"/>
                <a:gd name="connsiteY16" fmla="*/ 14294 h 19504"/>
                <a:gd name="connsiteX17" fmla="*/ 0 w 61007"/>
                <a:gd name="connsiteY17" fmla="*/ 10865 h 19504"/>
                <a:gd name="connsiteX18" fmla="*/ 1380 w 61007"/>
                <a:gd name="connsiteY18" fmla="*/ 7437 h 19504"/>
                <a:gd name="connsiteX19" fmla="*/ 4854 w 61007"/>
                <a:gd name="connsiteY19" fmla="*/ 6012 h 19504"/>
                <a:gd name="connsiteX20" fmla="*/ 8327 w 61007"/>
                <a:gd name="connsiteY20" fmla="*/ 7437 h 19504"/>
                <a:gd name="connsiteX21" fmla="*/ 9663 w 61007"/>
                <a:gd name="connsiteY21" fmla="*/ 10865 h 19504"/>
                <a:gd name="connsiteX22" fmla="*/ 8194 w 61007"/>
                <a:gd name="connsiteY22" fmla="*/ 14339 h 19504"/>
                <a:gd name="connsiteX23" fmla="*/ 4809 w 61007"/>
                <a:gd name="connsiteY23" fmla="*/ 15674 h 1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007" h="19504">
                  <a:moveTo>
                    <a:pt x="61007" y="19504"/>
                  </a:moveTo>
                  <a:lnTo>
                    <a:pt x="58202" y="19504"/>
                  </a:lnTo>
                  <a:cubicBezTo>
                    <a:pt x="58202" y="16268"/>
                    <a:pt x="58009" y="14279"/>
                    <a:pt x="57623" y="13537"/>
                  </a:cubicBezTo>
                  <a:cubicBezTo>
                    <a:pt x="57207" y="12794"/>
                    <a:pt x="56020" y="12423"/>
                    <a:pt x="54060" y="12423"/>
                  </a:cubicBezTo>
                  <a:lnTo>
                    <a:pt x="29524" y="12423"/>
                  </a:lnTo>
                  <a:cubicBezTo>
                    <a:pt x="27268" y="12423"/>
                    <a:pt x="25872" y="12809"/>
                    <a:pt x="25338" y="13581"/>
                  </a:cubicBezTo>
                  <a:cubicBezTo>
                    <a:pt x="24804" y="14324"/>
                    <a:pt x="24536" y="16179"/>
                    <a:pt x="24536" y="19148"/>
                  </a:cubicBezTo>
                  <a:lnTo>
                    <a:pt x="21686" y="19148"/>
                  </a:lnTo>
                  <a:lnTo>
                    <a:pt x="20707" y="6412"/>
                  </a:lnTo>
                  <a:lnTo>
                    <a:pt x="54149" y="6412"/>
                  </a:lnTo>
                  <a:cubicBezTo>
                    <a:pt x="55960" y="6412"/>
                    <a:pt x="57088" y="6086"/>
                    <a:pt x="57534" y="5433"/>
                  </a:cubicBezTo>
                  <a:cubicBezTo>
                    <a:pt x="57979" y="4780"/>
                    <a:pt x="58202" y="2969"/>
                    <a:pt x="58202" y="0"/>
                  </a:cubicBezTo>
                  <a:lnTo>
                    <a:pt x="61007" y="0"/>
                  </a:lnTo>
                  <a:cubicBezTo>
                    <a:pt x="60829" y="6205"/>
                    <a:pt x="60740" y="9366"/>
                    <a:pt x="60740" y="9485"/>
                  </a:cubicBezTo>
                  <a:cubicBezTo>
                    <a:pt x="60740" y="10316"/>
                    <a:pt x="60829" y="13655"/>
                    <a:pt x="61007" y="19504"/>
                  </a:cubicBezTo>
                  <a:moveTo>
                    <a:pt x="4809" y="15674"/>
                  </a:moveTo>
                  <a:cubicBezTo>
                    <a:pt x="3592" y="15674"/>
                    <a:pt x="2494" y="15214"/>
                    <a:pt x="1514" y="14294"/>
                  </a:cubicBezTo>
                  <a:cubicBezTo>
                    <a:pt x="505" y="13344"/>
                    <a:pt x="0" y="12201"/>
                    <a:pt x="0" y="10865"/>
                  </a:cubicBezTo>
                  <a:cubicBezTo>
                    <a:pt x="0" y="9530"/>
                    <a:pt x="460" y="8386"/>
                    <a:pt x="1380" y="7437"/>
                  </a:cubicBezTo>
                  <a:cubicBezTo>
                    <a:pt x="2271" y="6487"/>
                    <a:pt x="3429" y="6012"/>
                    <a:pt x="4854" y="6012"/>
                  </a:cubicBezTo>
                  <a:cubicBezTo>
                    <a:pt x="6249" y="6012"/>
                    <a:pt x="7407" y="6487"/>
                    <a:pt x="8327" y="7437"/>
                  </a:cubicBezTo>
                  <a:cubicBezTo>
                    <a:pt x="9218" y="8386"/>
                    <a:pt x="9663" y="9530"/>
                    <a:pt x="9663" y="10865"/>
                  </a:cubicBezTo>
                  <a:cubicBezTo>
                    <a:pt x="9663" y="12261"/>
                    <a:pt x="9173" y="13419"/>
                    <a:pt x="8194" y="14339"/>
                  </a:cubicBezTo>
                  <a:cubicBezTo>
                    <a:pt x="7214" y="15230"/>
                    <a:pt x="6086" y="15674"/>
                    <a:pt x="4809" y="1567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3DC98F9-36ED-6952-9E1E-AE883F8C642C}"/>
                </a:ext>
              </a:extLst>
            </p:cNvPr>
            <p:cNvSpPr/>
            <p:nvPr/>
          </p:nvSpPr>
          <p:spPr>
            <a:xfrm>
              <a:off x="6336910" y="4053291"/>
              <a:ext cx="60116" cy="41680"/>
            </a:xfrm>
            <a:custGeom>
              <a:avLst/>
              <a:gdLst>
                <a:gd name="connsiteX0" fmla="*/ 48539 w 60116"/>
                <a:gd name="connsiteY0" fmla="*/ 41681 h 41680"/>
                <a:gd name="connsiteX1" fmla="*/ 43061 w 60116"/>
                <a:gd name="connsiteY1" fmla="*/ 39455 h 41680"/>
                <a:gd name="connsiteX2" fmla="*/ 39410 w 60116"/>
                <a:gd name="connsiteY2" fmla="*/ 33264 h 41680"/>
                <a:gd name="connsiteX3" fmla="*/ 31305 w 60116"/>
                <a:gd name="connsiteY3" fmla="*/ 37272 h 41680"/>
                <a:gd name="connsiteX4" fmla="*/ 23735 w 60116"/>
                <a:gd name="connsiteY4" fmla="*/ 34467 h 41680"/>
                <a:gd name="connsiteX5" fmla="*/ 14339 w 60116"/>
                <a:gd name="connsiteY5" fmla="*/ 38742 h 41680"/>
                <a:gd name="connsiteX6" fmla="*/ 4988 w 60116"/>
                <a:gd name="connsiteY6" fmla="*/ 34467 h 41680"/>
                <a:gd name="connsiteX7" fmla="*/ 1024 w 60116"/>
                <a:gd name="connsiteY7" fmla="*/ 23958 h 41680"/>
                <a:gd name="connsiteX8" fmla="*/ 4320 w 60116"/>
                <a:gd name="connsiteY8" fmla="*/ 14295 h 41680"/>
                <a:gd name="connsiteX9" fmla="*/ 0 w 60116"/>
                <a:gd name="connsiteY9" fmla="*/ 4631 h 41680"/>
                <a:gd name="connsiteX10" fmla="*/ 1470 w 60116"/>
                <a:gd name="connsiteY10" fmla="*/ 1158 h 41680"/>
                <a:gd name="connsiteX11" fmla="*/ 4498 w 60116"/>
                <a:gd name="connsiteY11" fmla="*/ 0 h 41680"/>
                <a:gd name="connsiteX12" fmla="*/ 6546 w 60116"/>
                <a:gd name="connsiteY12" fmla="*/ 891 h 41680"/>
                <a:gd name="connsiteX13" fmla="*/ 7214 w 60116"/>
                <a:gd name="connsiteY13" fmla="*/ 2627 h 41680"/>
                <a:gd name="connsiteX14" fmla="*/ 6502 w 60116"/>
                <a:gd name="connsiteY14" fmla="*/ 4542 h 41680"/>
                <a:gd name="connsiteX15" fmla="*/ 4587 w 60116"/>
                <a:gd name="connsiteY15" fmla="*/ 5300 h 41680"/>
                <a:gd name="connsiteX16" fmla="*/ 2093 w 60116"/>
                <a:gd name="connsiteY16" fmla="*/ 3830 h 41680"/>
                <a:gd name="connsiteX17" fmla="*/ 2004 w 60116"/>
                <a:gd name="connsiteY17" fmla="*/ 4721 h 41680"/>
                <a:gd name="connsiteX18" fmla="*/ 5566 w 60116"/>
                <a:gd name="connsiteY18" fmla="*/ 12959 h 41680"/>
                <a:gd name="connsiteX19" fmla="*/ 14428 w 60116"/>
                <a:gd name="connsiteY19" fmla="*/ 9218 h 41680"/>
                <a:gd name="connsiteX20" fmla="*/ 23779 w 60116"/>
                <a:gd name="connsiteY20" fmla="*/ 13493 h 41680"/>
                <a:gd name="connsiteX21" fmla="*/ 27743 w 60116"/>
                <a:gd name="connsiteY21" fmla="*/ 23958 h 41680"/>
                <a:gd name="connsiteX22" fmla="*/ 24893 w 60116"/>
                <a:gd name="connsiteY22" fmla="*/ 32997 h 41680"/>
                <a:gd name="connsiteX23" fmla="*/ 29212 w 60116"/>
                <a:gd name="connsiteY23" fmla="*/ 34556 h 41680"/>
                <a:gd name="connsiteX24" fmla="*/ 33264 w 60116"/>
                <a:gd name="connsiteY24" fmla="*/ 33176 h 41680"/>
                <a:gd name="connsiteX25" fmla="*/ 35313 w 60116"/>
                <a:gd name="connsiteY25" fmla="*/ 29702 h 41680"/>
                <a:gd name="connsiteX26" fmla="*/ 35402 w 60116"/>
                <a:gd name="connsiteY26" fmla="*/ 22889 h 41680"/>
                <a:gd name="connsiteX27" fmla="*/ 35491 w 60116"/>
                <a:gd name="connsiteY27" fmla="*/ 17233 h 41680"/>
                <a:gd name="connsiteX28" fmla="*/ 36203 w 60116"/>
                <a:gd name="connsiteY28" fmla="*/ 12380 h 41680"/>
                <a:gd name="connsiteX29" fmla="*/ 37940 w 60116"/>
                <a:gd name="connsiteY29" fmla="*/ 7214 h 41680"/>
                <a:gd name="connsiteX30" fmla="*/ 48360 w 60116"/>
                <a:gd name="connsiteY30" fmla="*/ 1247 h 41680"/>
                <a:gd name="connsiteX31" fmla="*/ 56821 w 60116"/>
                <a:gd name="connsiteY31" fmla="*/ 7259 h 41680"/>
                <a:gd name="connsiteX32" fmla="*/ 60117 w 60116"/>
                <a:gd name="connsiteY32" fmla="*/ 21508 h 41680"/>
                <a:gd name="connsiteX33" fmla="*/ 56777 w 60116"/>
                <a:gd name="connsiteY33" fmla="*/ 35803 h 41680"/>
                <a:gd name="connsiteX34" fmla="*/ 48539 w 60116"/>
                <a:gd name="connsiteY34" fmla="*/ 41681 h 41680"/>
                <a:gd name="connsiteX35" fmla="*/ 48539 w 60116"/>
                <a:gd name="connsiteY35" fmla="*/ 36917 h 41680"/>
                <a:gd name="connsiteX36" fmla="*/ 55129 w 60116"/>
                <a:gd name="connsiteY36" fmla="*/ 32508 h 41680"/>
                <a:gd name="connsiteX37" fmla="*/ 58023 w 60116"/>
                <a:gd name="connsiteY37" fmla="*/ 21420 h 41680"/>
                <a:gd name="connsiteX38" fmla="*/ 55174 w 60116"/>
                <a:gd name="connsiteY38" fmla="*/ 10465 h 41680"/>
                <a:gd name="connsiteX39" fmla="*/ 48539 w 60116"/>
                <a:gd name="connsiteY39" fmla="*/ 6012 h 41680"/>
                <a:gd name="connsiteX40" fmla="*/ 44085 w 60116"/>
                <a:gd name="connsiteY40" fmla="*/ 7571 h 41680"/>
                <a:gd name="connsiteX41" fmla="*/ 41636 w 60116"/>
                <a:gd name="connsiteY41" fmla="*/ 12335 h 41680"/>
                <a:gd name="connsiteX42" fmla="*/ 40835 w 60116"/>
                <a:gd name="connsiteY42" fmla="*/ 17724 h 41680"/>
                <a:gd name="connsiteX43" fmla="*/ 40701 w 60116"/>
                <a:gd name="connsiteY43" fmla="*/ 24047 h 41680"/>
                <a:gd name="connsiteX44" fmla="*/ 40701 w 60116"/>
                <a:gd name="connsiteY44" fmla="*/ 29435 h 41680"/>
                <a:gd name="connsiteX45" fmla="*/ 43150 w 60116"/>
                <a:gd name="connsiteY45" fmla="*/ 34734 h 41680"/>
                <a:gd name="connsiteX46" fmla="*/ 48539 w 60116"/>
                <a:gd name="connsiteY46" fmla="*/ 36917 h 41680"/>
                <a:gd name="connsiteX47" fmla="*/ 14428 w 60116"/>
                <a:gd name="connsiteY47" fmla="*/ 31929 h 41680"/>
                <a:gd name="connsiteX48" fmla="*/ 25650 w 60116"/>
                <a:gd name="connsiteY48" fmla="*/ 23958 h 41680"/>
                <a:gd name="connsiteX49" fmla="*/ 21998 w 60116"/>
                <a:gd name="connsiteY49" fmla="*/ 17501 h 41680"/>
                <a:gd name="connsiteX50" fmla="*/ 14339 w 60116"/>
                <a:gd name="connsiteY50" fmla="*/ 16031 h 41680"/>
                <a:gd name="connsiteX51" fmla="*/ 3117 w 60116"/>
                <a:gd name="connsiteY51" fmla="*/ 23958 h 41680"/>
                <a:gd name="connsiteX52" fmla="*/ 6769 w 60116"/>
                <a:gd name="connsiteY52" fmla="*/ 30459 h 41680"/>
                <a:gd name="connsiteX53" fmla="*/ 14428 w 60116"/>
                <a:gd name="connsiteY53" fmla="*/ 31929 h 4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0116" h="41680">
                  <a:moveTo>
                    <a:pt x="48539" y="41681"/>
                  </a:moveTo>
                  <a:cubicBezTo>
                    <a:pt x="46579" y="41681"/>
                    <a:pt x="44753" y="40938"/>
                    <a:pt x="43061" y="39455"/>
                  </a:cubicBezTo>
                  <a:cubicBezTo>
                    <a:pt x="41369" y="37940"/>
                    <a:pt x="40152" y="35877"/>
                    <a:pt x="39410" y="33264"/>
                  </a:cubicBezTo>
                  <a:cubicBezTo>
                    <a:pt x="37718" y="35936"/>
                    <a:pt x="35016" y="37272"/>
                    <a:pt x="31305" y="37272"/>
                  </a:cubicBezTo>
                  <a:cubicBezTo>
                    <a:pt x="28455" y="37272"/>
                    <a:pt x="25932" y="36337"/>
                    <a:pt x="23735" y="34467"/>
                  </a:cubicBezTo>
                  <a:cubicBezTo>
                    <a:pt x="21360" y="37317"/>
                    <a:pt x="18228" y="38742"/>
                    <a:pt x="14339" y="38742"/>
                  </a:cubicBezTo>
                  <a:cubicBezTo>
                    <a:pt x="10747" y="38742"/>
                    <a:pt x="7630" y="37317"/>
                    <a:pt x="4988" y="34467"/>
                  </a:cubicBezTo>
                  <a:cubicBezTo>
                    <a:pt x="2345" y="31617"/>
                    <a:pt x="1024" y="28114"/>
                    <a:pt x="1024" y="23958"/>
                  </a:cubicBezTo>
                  <a:cubicBezTo>
                    <a:pt x="1024" y="20307"/>
                    <a:pt x="2123" y="17085"/>
                    <a:pt x="4320" y="14295"/>
                  </a:cubicBezTo>
                  <a:cubicBezTo>
                    <a:pt x="1470" y="11385"/>
                    <a:pt x="30" y="8165"/>
                    <a:pt x="0" y="4631"/>
                  </a:cubicBezTo>
                  <a:cubicBezTo>
                    <a:pt x="0" y="3058"/>
                    <a:pt x="490" y="1900"/>
                    <a:pt x="1470" y="1158"/>
                  </a:cubicBezTo>
                  <a:cubicBezTo>
                    <a:pt x="2449" y="386"/>
                    <a:pt x="3459" y="0"/>
                    <a:pt x="4498" y="0"/>
                  </a:cubicBezTo>
                  <a:cubicBezTo>
                    <a:pt x="5418" y="0"/>
                    <a:pt x="6101" y="297"/>
                    <a:pt x="6546" y="891"/>
                  </a:cubicBezTo>
                  <a:cubicBezTo>
                    <a:pt x="6991" y="1454"/>
                    <a:pt x="7214" y="2033"/>
                    <a:pt x="7214" y="2627"/>
                  </a:cubicBezTo>
                  <a:cubicBezTo>
                    <a:pt x="7214" y="3370"/>
                    <a:pt x="6977" y="4008"/>
                    <a:pt x="6502" y="4542"/>
                  </a:cubicBezTo>
                  <a:cubicBezTo>
                    <a:pt x="5997" y="5047"/>
                    <a:pt x="5359" y="5300"/>
                    <a:pt x="4587" y="5300"/>
                  </a:cubicBezTo>
                  <a:cubicBezTo>
                    <a:pt x="3310" y="5300"/>
                    <a:pt x="2479" y="4810"/>
                    <a:pt x="2093" y="3830"/>
                  </a:cubicBezTo>
                  <a:cubicBezTo>
                    <a:pt x="2034" y="4008"/>
                    <a:pt x="2004" y="4305"/>
                    <a:pt x="2004" y="4721"/>
                  </a:cubicBezTo>
                  <a:cubicBezTo>
                    <a:pt x="2004" y="7689"/>
                    <a:pt x="3191" y="10435"/>
                    <a:pt x="5566" y="12959"/>
                  </a:cubicBezTo>
                  <a:cubicBezTo>
                    <a:pt x="7882" y="10465"/>
                    <a:pt x="10836" y="9218"/>
                    <a:pt x="14428" y="9218"/>
                  </a:cubicBezTo>
                  <a:cubicBezTo>
                    <a:pt x="18020" y="9218"/>
                    <a:pt x="21137" y="10643"/>
                    <a:pt x="23779" y="13493"/>
                  </a:cubicBezTo>
                  <a:cubicBezTo>
                    <a:pt x="26422" y="16343"/>
                    <a:pt x="27743" y="19831"/>
                    <a:pt x="27743" y="23958"/>
                  </a:cubicBezTo>
                  <a:cubicBezTo>
                    <a:pt x="27743" y="27372"/>
                    <a:pt x="26793" y="30385"/>
                    <a:pt x="24893" y="32997"/>
                  </a:cubicBezTo>
                  <a:cubicBezTo>
                    <a:pt x="26110" y="34036"/>
                    <a:pt x="27550" y="34556"/>
                    <a:pt x="29212" y="34556"/>
                  </a:cubicBezTo>
                  <a:cubicBezTo>
                    <a:pt x="30726" y="34556"/>
                    <a:pt x="32077" y="34096"/>
                    <a:pt x="33264" y="33176"/>
                  </a:cubicBezTo>
                  <a:cubicBezTo>
                    <a:pt x="34452" y="32256"/>
                    <a:pt x="35135" y="31098"/>
                    <a:pt x="35313" y="29702"/>
                  </a:cubicBezTo>
                  <a:cubicBezTo>
                    <a:pt x="35372" y="29287"/>
                    <a:pt x="35402" y="27016"/>
                    <a:pt x="35402" y="22889"/>
                  </a:cubicBezTo>
                  <a:cubicBezTo>
                    <a:pt x="35402" y="20455"/>
                    <a:pt x="35432" y="18569"/>
                    <a:pt x="35491" y="17233"/>
                  </a:cubicBezTo>
                  <a:cubicBezTo>
                    <a:pt x="35550" y="15898"/>
                    <a:pt x="35788" y="14280"/>
                    <a:pt x="36203" y="12380"/>
                  </a:cubicBezTo>
                  <a:cubicBezTo>
                    <a:pt x="36589" y="10450"/>
                    <a:pt x="37168" y="8728"/>
                    <a:pt x="37940" y="7214"/>
                  </a:cubicBezTo>
                  <a:cubicBezTo>
                    <a:pt x="40137" y="3266"/>
                    <a:pt x="43610" y="1277"/>
                    <a:pt x="48360" y="1247"/>
                  </a:cubicBezTo>
                  <a:cubicBezTo>
                    <a:pt x="51834" y="1247"/>
                    <a:pt x="54654" y="3251"/>
                    <a:pt x="56821" y="7259"/>
                  </a:cubicBezTo>
                  <a:cubicBezTo>
                    <a:pt x="59018" y="11237"/>
                    <a:pt x="60117" y="15986"/>
                    <a:pt x="60117" y="21508"/>
                  </a:cubicBezTo>
                  <a:cubicBezTo>
                    <a:pt x="60117" y="27089"/>
                    <a:pt x="59004" y="31855"/>
                    <a:pt x="56777" y="35803"/>
                  </a:cubicBezTo>
                  <a:cubicBezTo>
                    <a:pt x="54580" y="39722"/>
                    <a:pt x="51834" y="41681"/>
                    <a:pt x="48539" y="41681"/>
                  </a:cubicBezTo>
                  <a:moveTo>
                    <a:pt x="48539" y="36917"/>
                  </a:moveTo>
                  <a:cubicBezTo>
                    <a:pt x="51032" y="36917"/>
                    <a:pt x="53229" y="35447"/>
                    <a:pt x="55129" y="32508"/>
                  </a:cubicBezTo>
                  <a:cubicBezTo>
                    <a:pt x="57059" y="29568"/>
                    <a:pt x="58023" y="25872"/>
                    <a:pt x="58023" y="21420"/>
                  </a:cubicBezTo>
                  <a:cubicBezTo>
                    <a:pt x="58023" y="17056"/>
                    <a:pt x="57074" y="13403"/>
                    <a:pt x="55174" y="10465"/>
                  </a:cubicBezTo>
                  <a:cubicBezTo>
                    <a:pt x="53303" y="7496"/>
                    <a:pt x="51092" y="6012"/>
                    <a:pt x="48539" y="6012"/>
                  </a:cubicBezTo>
                  <a:cubicBezTo>
                    <a:pt x="46728" y="6012"/>
                    <a:pt x="45243" y="6532"/>
                    <a:pt x="44085" y="7571"/>
                  </a:cubicBezTo>
                  <a:cubicBezTo>
                    <a:pt x="42928" y="8610"/>
                    <a:pt x="42111" y="10197"/>
                    <a:pt x="41636" y="12335"/>
                  </a:cubicBezTo>
                  <a:cubicBezTo>
                    <a:pt x="41191" y="14442"/>
                    <a:pt x="40924" y="16239"/>
                    <a:pt x="40835" y="17724"/>
                  </a:cubicBezTo>
                  <a:cubicBezTo>
                    <a:pt x="40746" y="19208"/>
                    <a:pt x="40701" y="21316"/>
                    <a:pt x="40701" y="24047"/>
                  </a:cubicBezTo>
                  <a:lnTo>
                    <a:pt x="40701" y="29435"/>
                  </a:lnTo>
                  <a:cubicBezTo>
                    <a:pt x="40820" y="31513"/>
                    <a:pt x="41636" y="33280"/>
                    <a:pt x="43150" y="34734"/>
                  </a:cubicBezTo>
                  <a:cubicBezTo>
                    <a:pt x="44664" y="36189"/>
                    <a:pt x="46460" y="36917"/>
                    <a:pt x="48539" y="36917"/>
                  </a:cubicBezTo>
                  <a:moveTo>
                    <a:pt x="14428" y="31929"/>
                  </a:moveTo>
                  <a:cubicBezTo>
                    <a:pt x="21909" y="31929"/>
                    <a:pt x="25650" y="29272"/>
                    <a:pt x="25650" y="23958"/>
                  </a:cubicBezTo>
                  <a:cubicBezTo>
                    <a:pt x="25650" y="21286"/>
                    <a:pt x="24433" y="19134"/>
                    <a:pt x="21998" y="17501"/>
                  </a:cubicBezTo>
                  <a:cubicBezTo>
                    <a:pt x="20365" y="16520"/>
                    <a:pt x="17812" y="16031"/>
                    <a:pt x="14339" y="16031"/>
                  </a:cubicBezTo>
                  <a:cubicBezTo>
                    <a:pt x="6858" y="16031"/>
                    <a:pt x="3117" y="18674"/>
                    <a:pt x="3117" y="23958"/>
                  </a:cubicBezTo>
                  <a:cubicBezTo>
                    <a:pt x="3117" y="26630"/>
                    <a:pt x="4334" y="28796"/>
                    <a:pt x="6769" y="30459"/>
                  </a:cubicBezTo>
                  <a:cubicBezTo>
                    <a:pt x="8401" y="31439"/>
                    <a:pt x="10955" y="31929"/>
                    <a:pt x="14428" y="319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F167903-90D4-B226-FF47-12417370EBB4}"/>
                </a:ext>
              </a:extLst>
            </p:cNvPr>
            <p:cNvSpPr/>
            <p:nvPr/>
          </p:nvSpPr>
          <p:spPr>
            <a:xfrm>
              <a:off x="6314957" y="3999886"/>
              <a:ext cx="63278" cy="44084"/>
            </a:xfrm>
            <a:custGeom>
              <a:avLst/>
              <a:gdLst>
                <a:gd name="connsiteX0" fmla="*/ 63278 w 63278"/>
                <a:gd name="connsiteY0" fmla="*/ 44085 h 44084"/>
                <a:gd name="connsiteX1" fmla="*/ 60473 w 63278"/>
                <a:gd name="connsiteY1" fmla="*/ 44085 h 44084"/>
                <a:gd name="connsiteX2" fmla="*/ 59894 w 63278"/>
                <a:gd name="connsiteY2" fmla="*/ 38118 h 44084"/>
                <a:gd name="connsiteX3" fmla="*/ 56331 w 63278"/>
                <a:gd name="connsiteY3" fmla="*/ 36960 h 44084"/>
                <a:gd name="connsiteX4" fmla="*/ 8906 w 63278"/>
                <a:gd name="connsiteY4" fmla="*/ 36960 h 44084"/>
                <a:gd name="connsiteX5" fmla="*/ 4676 w 63278"/>
                <a:gd name="connsiteY5" fmla="*/ 38163 h 44084"/>
                <a:gd name="connsiteX6" fmla="*/ 3830 w 63278"/>
                <a:gd name="connsiteY6" fmla="*/ 44085 h 44084"/>
                <a:gd name="connsiteX7" fmla="*/ 980 w 63278"/>
                <a:gd name="connsiteY7" fmla="*/ 44085 h 44084"/>
                <a:gd name="connsiteX8" fmla="*/ 0 w 63278"/>
                <a:gd name="connsiteY8" fmla="*/ 30949 h 44084"/>
                <a:gd name="connsiteX9" fmla="*/ 43774 w 63278"/>
                <a:gd name="connsiteY9" fmla="*/ 30949 h 44084"/>
                <a:gd name="connsiteX10" fmla="*/ 32641 w 63278"/>
                <a:gd name="connsiteY10" fmla="*/ 18079 h 44084"/>
                <a:gd name="connsiteX11" fmla="*/ 29079 w 63278"/>
                <a:gd name="connsiteY11" fmla="*/ 16076 h 44084"/>
                <a:gd name="connsiteX12" fmla="*/ 26807 w 63278"/>
                <a:gd name="connsiteY12" fmla="*/ 18703 h 44084"/>
                <a:gd name="connsiteX13" fmla="*/ 23958 w 63278"/>
                <a:gd name="connsiteY13" fmla="*/ 18703 h 44084"/>
                <a:gd name="connsiteX14" fmla="*/ 24225 w 63278"/>
                <a:gd name="connsiteY14" fmla="*/ 8505 h 44084"/>
                <a:gd name="connsiteX15" fmla="*/ 23958 w 63278"/>
                <a:gd name="connsiteY15" fmla="*/ 2137 h 44084"/>
                <a:gd name="connsiteX16" fmla="*/ 26807 w 63278"/>
                <a:gd name="connsiteY16" fmla="*/ 2137 h 44084"/>
                <a:gd name="connsiteX17" fmla="*/ 31706 w 63278"/>
                <a:gd name="connsiteY17" fmla="*/ 13626 h 44084"/>
                <a:gd name="connsiteX18" fmla="*/ 35402 w 63278"/>
                <a:gd name="connsiteY18" fmla="*/ 17990 h 44084"/>
                <a:gd name="connsiteX19" fmla="*/ 38296 w 63278"/>
                <a:gd name="connsiteY19" fmla="*/ 21019 h 44084"/>
                <a:gd name="connsiteX20" fmla="*/ 38608 w 63278"/>
                <a:gd name="connsiteY20" fmla="*/ 20929 h 44084"/>
                <a:gd name="connsiteX21" fmla="*/ 39009 w 63278"/>
                <a:gd name="connsiteY21" fmla="*/ 20617 h 44084"/>
                <a:gd name="connsiteX22" fmla="*/ 39276 w 63278"/>
                <a:gd name="connsiteY22" fmla="*/ 20440 h 44084"/>
                <a:gd name="connsiteX23" fmla="*/ 55619 w 63278"/>
                <a:gd name="connsiteY23" fmla="*/ 8861 h 44084"/>
                <a:gd name="connsiteX24" fmla="*/ 59716 w 63278"/>
                <a:gd name="connsiteY24" fmla="*/ 4764 h 44084"/>
                <a:gd name="connsiteX25" fmla="*/ 60473 w 63278"/>
                <a:gd name="connsiteY25" fmla="*/ 0 h 44084"/>
                <a:gd name="connsiteX26" fmla="*/ 63278 w 63278"/>
                <a:gd name="connsiteY26" fmla="*/ 0 h 44084"/>
                <a:gd name="connsiteX27" fmla="*/ 63011 w 63278"/>
                <a:gd name="connsiteY27" fmla="*/ 7971 h 44084"/>
                <a:gd name="connsiteX28" fmla="*/ 63278 w 63278"/>
                <a:gd name="connsiteY28" fmla="*/ 17812 h 44084"/>
                <a:gd name="connsiteX29" fmla="*/ 60473 w 63278"/>
                <a:gd name="connsiteY29" fmla="*/ 17812 h 44084"/>
                <a:gd name="connsiteX30" fmla="*/ 58335 w 63278"/>
                <a:gd name="connsiteY30" fmla="*/ 14517 h 44084"/>
                <a:gd name="connsiteX31" fmla="*/ 46668 w 63278"/>
                <a:gd name="connsiteY31" fmla="*/ 21909 h 44084"/>
                <a:gd name="connsiteX32" fmla="*/ 44397 w 63278"/>
                <a:gd name="connsiteY32" fmla="*/ 23645 h 44084"/>
                <a:gd name="connsiteX33" fmla="*/ 41948 w 63278"/>
                <a:gd name="connsiteY33" fmla="*/ 25382 h 44084"/>
                <a:gd name="connsiteX34" fmla="*/ 46935 w 63278"/>
                <a:gd name="connsiteY34" fmla="*/ 31216 h 44084"/>
                <a:gd name="connsiteX35" fmla="*/ 56331 w 63278"/>
                <a:gd name="connsiteY35" fmla="*/ 31216 h 44084"/>
                <a:gd name="connsiteX36" fmla="*/ 59894 w 63278"/>
                <a:gd name="connsiteY36" fmla="*/ 30103 h 44084"/>
                <a:gd name="connsiteX37" fmla="*/ 60473 w 63278"/>
                <a:gd name="connsiteY37" fmla="*/ 24091 h 44084"/>
                <a:gd name="connsiteX38" fmla="*/ 63278 w 63278"/>
                <a:gd name="connsiteY38" fmla="*/ 24091 h 44084"/>
                <a:gd name="connsiteX39" fmla="*/ 63011 w 63278"/>
                <a:gd name="connsiteY39" fmla="*/ 34110 h 44084"/>
                <a:gd name="connsiteX40" fmla="*/ 63278 w 63278"/>
                <a:gd name="connsiteY40" fmla="*/ 44085 h 4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278" h="44084">
                  <a:moveTo>
                    <a:pt x="63278" y="44085"/>
                  </a:moveTo>
                  <a:lnTo>
                    <a:pt x="60473" y="44085"/>
                  </a:lnTo>
                  <a:cubicBezTo>
                    <a:pt x="60473" y="40849"/>
                    <a:pt x="60280" y="38860"/>
                    <a:pt x="59894" y="38118"/>
                  </a:cubicBezTo>
                  <a:cubicBezTo>
                    <a:pt x="59478" y="37346"/>
                    <a:pt x="58291" y="36960"/>
                    <a:pt x="56331" y="36960"/>
                  </a:cubicBezTo>
                  <a:lnTo>
                    <a:pt x="8906" y="36960"/>
                  </a:lnTo>
                  <a:cubicBezTo>
                    <a:pt x="6650" y="36960"/>
                    <a:pt x="5240" y="37361"/>
                    <a:pt x="4676" y="38163"/>
                  </a:cubicBezTo>
                  <a:cubicBezTo>
                    <a:pt x="4112" y="38935"/>
                    <a:pt x="3830" y="40909"/>
                    <a:pt x="3830" y="44085"/>
                  </a:cubicBezTo>
                  <a:lnTo>
                    <a:pt x="980" y="44085"/>
                  </a:lnTo>
                  <a:lnTo>
                    <a:pt x="0" y="30949"/>
                  </a:lnTo>
                  <a:lnTo>
                    <a:pt x="43774" y="30949"/>
                  </a:lnTo>
                  <a:lnTo>
                    <a:pt x="32641" y="18079"/>
                  </a:lnTo>
                  <a:cubicBezTo>
                    <a:pt x="31483" y="16744"/>
                    <a:pt x="30296" y="16076"/>
                    <a:pt x="29079" y="16076"/>
                  </a:cubicBezTo>
                  <a:cubicBezTo>
                    <a:pt x="27683" y="16076"/>
                    <a:pt x="26926" y="16951"/>
                    <a:pt x="26807" y="18703"/>
                  </a:cubicBezTo>
                  <a:lnTo>
                    <a:pt x="23958" y="18703"/>
                  </a:lnTo>
                  <a:cubicBezTo>
                    <a:pt x="24136" y="16150"/>
                    <a:pt x="24225" y="12750"/>
                    <a:pt x="24225" y="8505"/>
                  </a:cubicBezTo>
                  <a:cubicBezTo>
                    <a:pt x="24225" y="6012"/>
                    <a:pt x="24136" y="3889"/>
                    <a:pt x="23958" y="2137"/>
                  </a:cubicBezTo>
                  <a:lnTo>
                    <a:pt x="26807" y="2137"/>
                  </a:lnTo>
                  <a:cubicBezTo>
                    <a:pt x="26986" y="5967"/>
                    <a:pt x="28618" y="9796"/>
                    <a:pt x="31706" y="13626"/>
                  </a:cubicBezTo>
                  <a:cubicBezTo>
                    <a:pt x="32389" y="14487"/>
                    <a:pt x="33621" y="15941"/>
                    <a:pt x="35402" y="17990"/>
                  </a:cubicBezTo>
                  <a:cubicBezTo>
                    <a:pt x="37153" y="20009"/>
                    <a:pt x="38118" y="21019"/>
                    <a:pt x="38296" y="21019"/>
                  </a:cubicBezTo>
                  <a:cubicBezTo>
                    <a:pt x="38356" y="21019"/>
                    <a:pt x="38460" y="20989"/>
                    <a:pt x="38608" y="20929"/>
                  </a:cubicBezTo>
                  <a:cubicBezTo>
                    <a:pt x="38757" y="20840"/>
                    <a:pt x="38890" y="20736"/>
                    <a:pt x="39009" y="20617"/>
                  </a:cubicBezTo>
                  <a:cubicBezTo>
                    <a:pt x="39128" y="20499"/>
                    <a:pt x="39217" y="20440"/>
                    <a:pt x="39276" y="20440"/>
                  </a:cubicBezTo>
                  <a:lnTo>
                    <a:pt x="55619" y="8861"/>
                  </a:lnTo>
                  <a:cubicBezTo>
                    <a:pt x="57816" y="7288"/>
                    <a:pt x="59181" y="5922"/>
                    <a:pt x="59716" y="4764"/>
                  </a:cubicBezTo>
                  <a:cubicBezTo>
                    <a:pt x="60220" y="3607"/>
                    <a:pt x="60473" y="2018"/>
                    <a:pt x="60473" y="0"/>
                  </a:cubicBezTo>
                  <a:lnTo>
                    <a:pt x="63278" y="0"/>
                  </a:lnTo>
                  <a:cubicBezTo>
                    <a:pt x="63100" y="2612"/>
                    <a:pt x="63011" y="5269"/>
                    <a:pt x="63011" y="7971"/>
                  </a:cubicBezTo>
                  <a:cubicBezTo>
                    <a:pt x="63011" y="9425"/>
                    <a:pt x="63100" y="12706"/>
                    <a:pt x="63278" y="17812"/>
                  </a:cubicBezTo>
                  <a:lnTo>
                    <a:pt x="60473" y="17812"/>
                  </a:lnTo>
                  <a:cubicBezTo>
                    <a:pt x="60473" y="15615"/>
                    <a:pt x="59760" y="14517"/>
                    <a:pt x="58335" y="14517"/>
                  </a:cubicBezTo>
                  <a:cubicBezTo>
                    <a:pt x="57355" y="14517"/>
                    <a:pt x="53467" y="16981"/>
                    <a:pt x="46668" y="21909"/>
                  </a:cubicBezTo>
                  <a:cubicBezTo>
                    <a:pt x="46193" y="22266"/>
                    <a:pt x="45436" y="22844"/>
                    <a:pt x="44397" y="23645"/>
                  </a:cubicBezTo>
                  <a:cubicBezTo>
                    <a:pt x="43299" y="24388"/>
                    <a:pt x="42482" y="24966"/>
                    <a:pt x="41948" y="25382"/>
                  </a:cubicBezTo>
                  <a:lnTo>
                    <a:pt x="46935" y="31216"/>
                  </a:lnTo>
                  <a:lnTo>
                    <a:pt x="56331" y="31216"/>
                  </a:lnTo>
                  <a:cubicBezTo>
                    <a:pt x="58291" y="31216"/>
                    <a:pt x="59478" y="30845"/>
                    <a:pt x="59894" y="30103"/>
                  </a:cubicBezTo>
                  <a:cubicBezTo>
                    <a:pt x="60280" y="29331"/>
                    <a:pt x="60473" y="27327"/>
                    <a:pt x="60473" y="24091"/>
                  </a:cubicBezTo>
                  <a:lnTo>
                    <a:pt x="63278" y="24091"/>
                  </a:lnTo>
                  <a:cubicBezTo>
                    <a:pt x="63100" y="27742"/>
                    <a:pt x="63011" y="31083"/>
                    <a:pt x="63011" y="34110"/>
                  </a:cubicBezTo>
                  <a:cubicBezTo>
                    <a:pt x="63011" y="34734"/>
                    <a:pt x="63100" y="38059"/>
                    <a:pt x="63278" y="4408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22E66C1-6189-981D-2C61-2E639EC5F1AD}"/>
                </a:ext>
              </a:extLst>
            </p:cNvPr>
            <p:cNvSpPr/>
            <p:nvPr/>
          </p:nvSpPr>
          <p:spPr>
            <a:xfrm>
              <a:off x="6337356" y="3961139"/>
              <a:ext cx="41903" cy="35312"/>
            </a:xfrm>
            <a:custGeom>
              <a:avLst/>
              <a:gdLst>
                <a:gd name="connsiteX0" fmla="*/ 20796 w 41903"/>
                <a:gd name="connsiteY0" fmla="*/ 35313 h 35312"/>
                <a:gd name="connsiteX1" fmla="*/ 6101 w 41903"/>
                <a:gd name="connsiteY1" fmla="*/ 29791 h 35312"/>
                <a:gd name="connsiteX2" fmla="*/ 0 w 41903"/>
                <a:gd name="connsiteY2" fmla="*/ 16343 h 35312"/>
                <a:gd name="connsiteX3" fmla="*/ 5210 w 41903"/>
                <a:gd name="connsiteY3" fmla="*/ 4185 h 35312"/>
                <a:gd name="connsiteX4" fmla="*/ 17901 w 41903"/>
                <a:gd name="connsiteY4" fmla="*/ 0 h 35312"/>
                <a:gd name="connsiteX5" fmla="*/ 19549 w 41903"/>
                <a:gd name="connsiteY5" fmla="*/ 356 h 35312"/>
                <a:gd name="connsiteX6" fmla="*/ 19816 w 41903"/>
                <a:gd name="connsiteY6" fmla="*/ 2271 h 35312"/>
                <a:gd name="connsiteX7" fmla="*/ 19816 w 41903"/>
                <a:gd name="connsiteY7" fmla="*/ 27742 h 35312"/>
                <a:gd name="connsiteX8" fmla="*/ 33487 w 41903"/>
                <a:gd name="connsiteY8" fmla="*/ 24982 h 35312"/>
                <a:gd name="connsiteX9" fmla="*/ 39588 w 41903"/>
                <a:gd name="connsiteY9" fmla="*/ 14695 h 35312"/>
                <a:gd name="connsiteX10" fmla="*/ 39410 w 41903"/>
                <a:gd name="connsiteY10" fmla="*/ 12735 h 35312"/>
                <a:gd name="connsiteX11" fmla="*/ 38475 w 41903"/>
                <a:gd name="connsiteY11" fmla="*/ 9485 h 35312"/>
                <a:gd name="connsiteX12" fmla="*/ 35580 w 41903"/>
                <a:gd name="connsiteY12" fmla="*/ 5388 h 35312"/>
                <a:gd name="connsiteX13" fmla="*/ 30192 w 41903"/>
                <a:gd name="connsiteY13" fmla="*/ 2360 h 35312"/>
                <a:gd name="connsiteX14" fmla="*/ 28945 w 41903"/>
                <a:gd name="connsiteY14" fmla="*/ 1203 h 35312"/>
                <a:gd name="connsiteX15" fmla="*/ 30014 w 41903"/>
                <a:gd name="connsiteY15" fmla="*/ 0 h 35312"/>
                <a:gd name="connsiteX16" fmla="*/ 32641 w 41903"/>
                <a:gd name="connsiteY16" fmla="*/ 891 h 35312"/>
                <a:gd name="connsiteX17" fmla="*/ 36560 w 41903"/>
                <a:gd name="connsiteY17" fmla="*/ 3384 h 35312"/>
                <a:gd name="connsiteX18" fmla="*/ 40300 w 41903"/>
                <a:gd name="connsiteY18" fmla="*/ 8238 h 35312"/>
                <a:gd name="connsiteX19" fmla="*/ 41903 w 41903"/>
                <a:gd name="connsiteY19" fmla="*/ 15230 h 35312"/>
                <a:gd name="connsiteX20" fmla="*/ 35847 w 41903"/>
                <a:gd name="connsiteY20" fmla="*/ 29301 h 35312"/>
                <a:gd name="connsiteX21" fmla="*/ 20796 w 41903"/>
                <a:gd name="connsiteY21" fmla="*/ 35313 h 35312"/>
                <a:gd name="connsiteX22" fmla="*/ 17901 w 41903"/>
                <a:gd name="connsiteY22" fmla="*/ 27653 h 35312"/>
                <a:gd name="connsiteX23" fmla="*/ 17901 w 41903"/>
                <a:gd name="connsiteY23" fmla="*/ 6012 h 35312"/>
                <a:gd name="connsiteX24" fmla="*/ 13849 w 41903"/>
                <a:gd name="connsiteY24" fmla="*/ 6368 h 35312"/>
                <a:gd name="connsiteX25" fmla="*/ 8772 w 41903"/>
                <a:gd name="connsiteY25" fmla="*/ 7659 h 35312"/>
                <a:gd name="connsiteX26" fmla="*/ 3919 w 41903"/>
                <a:gd name="connsiteY26" fmla="*/ 10821 h 35312"/>
                <a:gd name="connsiteX27" fmla="*/ 2048 w 41903"/>
                <a:gd name="connsiteY27" fmla="*/ 16343 h 35312"/>
                <a:gd name="connsiteX28" fmla="*/ 2672 w 41903"/>
                <a:gd name="connsiteY28" fmla="*/ 19415 h 35312"/>
                <a:gd name="connsiteX29" fmla="*/ 4809 w 41903"/>
                <a:gd name="connsiteY29" fmla="*/ 22889 h 35312"/>
                <a:gd name="connsiteX30" fmla="*/ 9752 w 41903"/>
                <a:gd name="connsiteY30" fmla="*/ 26140 h 35312"/>
                <a:gd name="connsiteX31" fmla="*/ 17901 w 41903"/>
                <a:gd name="connsiteY31" fmla="*/ 27653 h 3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903" h="35312">
                  <a:moveTo>
                    <a:pt x="20796" y="35313"/>
                  </a:moveTo>
                  <a:cubicBezTo>
                    <a:pt x="15066" y="35313"/>
                    <a:pt x="10168" y="33472"/>
                    <a:pt x="6101" y="29791"/>
                  </a:cubicBezTo>
                  <a:cubicBezTo>
                    <a:pt x="2034" y="26109"/>
                    <a:pt x="0" y="21627"/>
                    <a:pt x="0" y="16343"/>
                  </a:cubicBezTo>
                  <a:cubicBezTo>
                    <a:pt x="0" y="10999"/>
                    <a:pt x="1737" y="6947"/>
                    <a:pt x="5210" y="4185"/>
                  </a:cubicBezTo>
                  <a:cubicBezTo>
                    <a:pt x="8683" y="1395"/>
                    <a:pt x="12914" y="0"/>
                    <a:pt x="17901" y="0"/>
                  </a:cubicBezTo>
                  <a:cubicBezTo>
                    <a:pt x="18822" y="0"/>
                    <a:pt x="19371" y="119"/>
                    <a:pt x="19549" y="356"/>
                  </a:cubicBezTo>
                  <a:cubicBezTo>
                    <a:pt x="19727" y="593"/>
                    <a:pt x="19816" y="1232"/>
                    <a:pt x="19816" y="2271"/>
                  </a:cubicBezTo>
                  <a:lnTo>
                    <a:pt x="19816" y="27742"/>
                  </a:lnTo>
                  <a:cubicBezTo>
                    <a:pt x="26021" y="27742"/>
                    <a:pt x="30578" y="26822"/>
                    <a:pt x="33487" y="24982"/>
                  </a:cubicBezTo>
                  <a:cubicBezTo>
                    <a:pt x="37554" y="22428"/>
                    <a:pt x="39588" y="19000"/>
                    <a:pt x="39588" y="14695"/>
                  </a:cubicBezTo>
                  <a:cubicBezTo>
                    <a:pt x="39588" y="14101"/>
                    <a:pt x="39528" y="13448"/>
                    <a:pt x="39410" y="12735"/>
                  </a:cubicBezTo>
                  <a:cubicBezTo>
                    <a:pt x="39291" y="12023"/>
                    <a:pt x="38979" y="10939"/>
                    <a:pt x="38475" y="9485"/>
                  </a:cubicBezTo>
                  <a:cubicBezTo>
                    <a:pt x="37940" y="8030"/>
                    <a:pt x="36975" y="6665"/>
                    <a:pt x="35580" y="5388"/>
                  </a:cubicBezTo>
                  <a:cubicBezTo>
                    <a:pt x="34185" y="4111"/>
                    <a:pt x="32389" y="3103"/>
                    <a:pt x="30192" y="2360"/>
                  </a:cubicBezTo>
                  <a:cubicBezTo>
                    <a:pt x="29331" y="2183"/>
                    <a:pt x="28915" y="1797"/>
                    <a:pt x="28945" y="1203"/>
                  </a:cubicBezTo>
                  <a:cubicBezTo>
                    <a:pt x="28945" y="401"/>
                    <a:pt x="29301" y="0"/>
                    <a:pt x="30014" y="0"/>
                  </a:cubicBezTo>
                  <a:cubicBezTo>
                    <a:pt x="30548" y="0"/>
                    <a:pt x="31424" y="297"/>
                    <a:pt x="32641" y="891"/>
                  </a:cubicBezTo>
                  <a:cubicBezTo>
                    <a:pt x="33828" y="1454"/>
                    <a:pt x="35135" y="2286"/>
                    <a:pt x="36560" y="3384"/>
                  </a:cubicBezTo>
                  <a:cubicBezTo>
                    <a:pt x="37985" y="4482"/>
                    <a:pt x="39231" y="6100"/>
                    <a:pt x="40300" y="8238"/>
                  </a:cubicBezTo>
                  <a:cubicBezTo>
                    <a:pt x="41369" y="10345"/>
                    <a:pt x="41903" y="12676"/>
                    <a:pt x="41903" y="15230"/>
                  </a:cubicBezTo>
                  <a:cubicBezTo>
                    <a:pt x="41903" y="20573"/>
                    <a:pt x="39885" y="25264"/>
                    <a:pt x="35847" y="29301"/>
                  </a:cubicBezTo>
                  <a:cubicBezTo>
                    <a:pt x="31780" y="33309"/>
                    <a:pt x="26763" y="35313"/>
                    <a:pt x="20796" y="35313"/>
                  </a:cubicBezTo>
                  <a:moveTo>
                    <a:pt x="17901" y="27653"/>
                  </a:moveTo>
                  <a:lnTo>
                    <a:pt x="17901" y="6012"/>
                  </a:lnTo>
                  <a:cubicBezTo>
                    <a:pt x="16625" y="6012"/>
                    <a:pt x="15274" y="6130"/>
                    <a:pt x="13849" y="6368"/>
                  </a:cubicBezTo>
                  <a:cubicBezTo>
                    <a:pt x="12424" y="6576"/>
                    <a:pt x="10732" y="7006"/>
                    <a:pt x="8772" y="7659"/>
                  </a:cubicBezTo>
                  <a:cubicBezTo>
                    <a:pt x="6783" y="8283"/>
                    <a:pt x="5166" y="9337"/>
                    <a:pt x="3919" y="10821"/>
                  </a:cubicBezTo>
                  <a:cubicBezTo>
                    <a:pt x="2672" y="12305"/>
                    <a:pt x="2048" y="14146"/>
                    <a:pt x="2048" y="16343"/>
                  </a:cubicBezTo>
                  <a:cubicBezTo>
                    <a:pt x="2048" y="17323"/>
                    <a:pt x="2256" y="18347"/>
                    <a:pt x="2672" y="19415"/>
                  </a:cubicBezTo>
                  <a:cubicBezTo>
                    <a:pt x="3087" y="20454"/>
                    <a:pt x="3800" y="21612"/>
                    <a:pt x="4809" y="22889"/>
                  </a:cubicBezTo>
                  <a:cubicBezTo>
                    <a:pt x="5819" y="24165"/>
                    <a:pt x="7466" y="25249"/>
                    <a:pt x="9752" y="26140"/>
                  </a:cubicBezTo>
                  <a:cubicBezTo>
                    <a:pt x="12038" y="27030"/>
                    <a:pt x="14755" y="27534"/>
                    <a:pt x="17901" y="2765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9174EEC-B576-70E7-6DA1-76F30B1576ED}"/>
                </a:ext>
              </a:extLst>
            </p:cNvPr>
            <p:cNvSpPr/>
            <p:nvPr/>
          </p:nvSpPr>
          <p:spPr>
            <a:xfrm>
              <a:off x="6317228" y="3938683"/>
              <a:ext cx="61007" cy="19504"/>
            </a:xfrm>
            <a:custGeom>
              <a:avLst/>
              <a:gdLst>
                <a:gd name="connsiteX0" fmla="*/ 61007 w 61007"/>
                <a:gd name="connsiteY0" fmla="*/ 19504 h 19504"/>
                <a:gd name="connsiteX1" fmla="*/ 58202 w 61007"/>
                <a:gd name="connsiteY1" fmla="*/ 19504 h 19504"/>
                <a:gd name="connsiteX2" fmla="*/ 57623 w 61007"/>
                <a:gd name="connsiteY2" fmla="*/ 13537 h 19504"/>
                <a:gd name="connsiteX3" fmla="*/ 54060 w 61007"/>
                <a:gd name="connsiteY3" fmla="*/ 12424 h 19504"/>
                <a:gd name="connsiteX4" fmla="*/ 29524 w 61007"/>
                <a:gd name="connsiteY4" fmla="*/ 12424 h 19504"/>
                <a:gd name="connsiteX5" fmla="*/ 25338 w 61007"/>
                <a:gd name="connsiteY5" fmla="*/ 13582 h 19504"/>
                <a:gd name="connsiteX6" fmla="*/ 24536 w 61007"/>
                <a:gd name="connsiteY6" fmla="*/ 19149 h 19504"/>
                <a:gd name="connsiteX7" fmla="*/ 21686 w 61007"/>
                <a:gd name="connsiteY7" fmla="*/ 19149 h 19504"/>
                <a:gd name="connsiteX8" fmla="*/ 20707 w 61007"/>
                <a:gd name="connsiteY8" fmla="*/ 6413 h 19504"/>
                <a:gd name="connsiteX9" fmla="*/ 54149 w 61007"/>
                <a:gd name="connsiteY9" fmla="*/ 6413 h 19504"/>
                <a:gd name="connsiteX10" fmla="*/ 57534 w 61007"/>
                <a:gd name="connsiteY10" fmla="*/ 5433 h 19504"/>
                <a:gd name="connsiteX11" fmla="*/ 58202 w 61007"/>
                <a:gd name="connsiteY11" fmla="*/ 0 h 19504"/>
                <a:gd name="connsiteX12" fmla="*/ 61007 w 61007"/>
                <a:gd name="connsiteY12" fmla="*/ 0 h 19504"/>
                <a:gd name="connsiteX13" fmla="*/ 60740 w 61007"/>
                <a:gd name="connsiteY13" fmla="*/ 9485 h 19504"/>
                <a:gd name="connsiteX14" fmla="*/ 61007 w 61007"/>
                <a:gd name="connsiteY14" fmla="*/ 19504 h 19504"/>
                <a:gd name="connsiteX15" fmla="*/ 4809 w 61007"/>
                <a:gd name="connsiteY15" fmla="*/ 15675 h 19504"/>
                <a:gd name="connsiteX16" fmla="*/ 1514 w 61007"/>
                <a:gd name="connsiteY16" fmla="*/ 14294 h 19504"/>
                <a:gd name="connsiteX17" fmla="*/ 0 w 61007"/>
                <a:gd name="connsiteY17" fmla="*/ 10865 h 19504"/>
                <a:gd name="connsiteX18" fmla="*/ 1380 w 61007"/>
                <a:gd name="connsiteY18" fmla="*/ 7437 h 19504"/>
                <a:gd name="connsiteX19" fmla="*/ 4854 w 61007"/>
                <a:gd name="connsiteY19" fmla="*/ 6012 h 19504"/>
                <a:gd name="connsiteX20" fmla="*/ 8327 w 61007"/>
                <a:gd name="connsiteY20" fmla="*/ 7437 h 19504"/>
                <a:gd name="connsiteX21" fmla="*/ 9663 w 61007"/>
                <a:gd name="connsiteY21" fmla="*/ 10865 h 19504"/>
                <a:gd name="connsiteX22" fmla="*/ 8194 w 61007"/>
                <a:gd name="connsiteY22" fmla="*/ 14339 h 19504"/>
                <a:gd name="connsiteX23" fmla="*/ 4809 w 61007"/>
                <a:gd name="connsiteY23" fmla="*/ 15675 h 1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007" h="19504">
                  <a:moveTo>
                    <a:pt x="61007" y="19504"/>
                  </a:moveTo>
                  <a:lnTo>
                    <a:pt x="58202" y="19504"/>
                  </a:lnTo>
                  <a:cubicBezTo>
                    <a:pt x="58202" y="16268"/>
                    <a:pt x="58009" y="14280"/>
                    <a:pt x="57623" y="13537"/>
                  </a:cubicBezTo>
                  <a:cubicBezTo>
                    <a:pt x="57207" y="12795"/>
                    <a:pt x="56020" y="12424"/>
                    <a:pt x="54060" y="12424"/>
                  </a:cubicBezTo>
                  <a:lnTo>
                    <a:pt x="29524" y="12424"/>
                  </a:lnTo>
                  <a:cubicBezTo>
                    <a:pt x="27268" y="12424"/>
                    <a:pt x="25872" y="12810"/>
                    <a:pt x="25338" y="13582"/>
                  </a:cubicBezTo>
                  <a:cubicBezTo>
                    <a:pt x="24804" y="14325"/>
                    <a:pt x="24536" y="16180"/>
                    <a:pt x="24536" y="19149"/>
                  </a:cubicBezTo>
                  <a:lnTo>
                    <a:pt x="21686" y="19149"/>
                  </a:lnTo>
                  <a:lnTo>
                    <a:pt x="20707" y="6413"/>
                  </a:lnTo>
                  <a:lnTo>
                    <a:pt x="54149" y="6413"/>
                  </a:lnTo>
                  <a:cubicBezTo>
                    <a:pt x="55960" y="6413"/>
                    <a:pt x="57088" y="6086"/>
                    <a:pt x="57534" y="5433"/>
                  </a:cubicBezTo>
                  <a:cubicBezTo>
                    <a:pt x="57979" y="4780"/>
                    <a:pt x="58202" y="2969"/>
                    <a:pt x="58202" y="0"/>
                  </a:cubicBezTo>
                  <a:lnTo>
                    <a:pt x="61007" y="0"/>
                  </a:lnTo>
                  <a:cubicBezTo>
                    <a:pt x="60829" y="6205"/>
                    <a:pt x="60740" y="9366"/>
                    <a:pt x="60740" y="9485"/>
                  </a:cubicBezTo>
                  <a:cubicBezTo>
                    <a:pt x="60740" y="10317"/>
                    <a:pt x="60829" y="13656"/>
                    <a:pt x="61007" y="19504"/>
                  </a:cubicBezTo>
                  <a:moveTo>
                    <a:pt x="4809" y="15675"/>
                  </a:moveTo>
                  <a:cubicBezTo>
                    <a:pt x="3592" y="15675"/>
                    <a:pt x="2494" y="15215"/>
                    <a:pt x="1514" y="14294"/>
                  </a:cubicBezTo>
                  <a:cubicBezTo>
                    <a:pt x="505" y="13344"/>
                    <a:pt x="0" y="12201"/>
                    <a:pt x="0" y="10865"/>
                  </a:cubicBezTo>
                  <a:cubicBezTo>
                    <a:pt x="0" y="9530"/>
                    <a:pt x="460" y="8386"/>
                    <a:pt x="1380" y="7437"/>
                  </a:cubicBezTo>
                  <a:cubicBezTo>
                    <a:pt x="2271" y="6487"/>
                    <a:pt x="3429" y="6012"/>
                    <a:pt x="4854" y="6012"/>
                  </a:cubicBezTo>
                  <a:cubicBezTo>
                    <a:pt x="6249" y="6012"/>
                    <a:pt x="7407" y="6487"/>
                    <a:pt x="8327" y="7437"/>
                  </a:cubicBezTo>
                  <a:cubicBezTo>
                    <a:pt x="9218" y="8386"/>
                    <a:pt x="9663" y="9530"/>
                    <a:pt x="9663" y="10865"/>
                  </a:cubicBezTo>
                  <a:cubicBezTo>
                    <a:pt x="9663" y="12261"/>
                    <a:pt x="9173" y="13419"/>
                    <a:pt x="8194" y="14339"/>
                  </a:cubicBezTo>
                  <a:cubicBezTo>
                    <a:pt x="7214" y="15230"/>
                    <a:pt x="6086" y="15675"/>
                    <a:pt x="4809" y="1567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D952D99-DF77-ED7C-B629-09F5861B6365}"/>
                </a:ext>
              </a:extLst>
            </p:cNvPr>
            <p:cNvSpPr/>
            <p:nvPr/>
          </p:nvSpPr>
          <p:spPr>
            <a:xfrm>
              <a:off x="6322126" y="3903908"/>
              <a:ext cx="57132" cy="28544"/>
            </a:xfrm>
            <a:custGeom>
              <a:avLst/>
              <a:gdLst>
                <a:gd name="connsiteX0" fmla="*/ 19638 w 57132"/>
                <a:gd name="connsiteY0" fmla="*/ 28545 h 28544"/>
                <a:gd name="connsiteX1" fmla="*/ 17634 w 57132"/>
                <a:gd name="connsiteY1" fmla="*/ 28545 h 28544"/>
                <a:gd name="connsiteX2" fmla="*/ 14517 w 57132"/>
                <a:gd name="connsiteY2" fmla="*/ 21598 h 28544"/>
                <a:gd name="connsiteX3" fmla="*/ 7882 w 57132"/>
                <a:gd name="connsiteY3" fmla="*/ 17857 h 28544"/>
                <a:gd name="connsiteX4" fmla="*/ 0 w 57132"/>
                <a:gd name="connsiteY4" fmla="*/ 16789 h 28544"/>
                <a:gd name="connsiteX5" fmla="*/ 0 w 57132"/>
                <a:gd name="connsiteY5" fmla="*/ 14518 h 28544"/>
                <a:gd name="connsiteX6" fmla="*/ 16788 w 57132"/>
                <a:gd name="connsiteY6" fmla="*/ 14518 h 28544"/>
                <a:gd name="connsiteX7" fmla="*/ 16788 w 57132"/>
                <a:gd name="connsiteY7" fmla="*/ 1470 h 28544"/>
                <a:gd name="connsiteX8" fmla="*/ 19638 w 57132"/>
                <a:gd name="connsiteY8" fmla="*/ 1470 h 28544"/>
                <a:gd name="connsiteX9" fmla="*/ 19638 w 57132"/>
                <a:gd name="connsiteY9" fmla="*/ 14518 h 28544"/>
                <a:gd name="connsiteX10" fmla="*/ 44976 w 57132"/>
                <a:gd name="connsiteY10" fmla="*/ 14518 h 28544"/>
                <a:gd name="connsiteX11" fmla="*/ 54817 w 57132"/>
                <a:gd name="connsiteY11" fmla="*/ 8372 h 28544"/>
                <a:gd name="connsiteX12" fmla="*/ 52145 w 57132"/>
                <a:gd name="connsiteY12" fmla="*/ 4008 h 28544"/>
                <a:gd name="connsiteX13" fmla="*/ 44620 w 57132"/>
                <a:gd name="connsiteY13" fmla="*/ 2271 h 28544"/>
                <a:gd name="connsiteX14" fmla="*/ 39588 w 57132"/>
                <a:gd name="connsiteY14" fmla="*/ 2271 h 28544"/>
                <a:gd name="connsiteX15" fmla="*/ 39588 w 57132"/>
                <a:gd name="connsiteY15" fmla="*/ 0 h 28544"/>
                <a:gd name="connsiteX16" fmla="*/ 44798 w 57132"/>
                <a:gd name="connsiteY16" fmla="*/ 0 h 28544"/>
                <a:gd name="connsiteX17" fmla="*/ 53437 w 57132"/>
                <a:gd name="connsiteY17" fmla="*/ 2271 h 28544"/>
                <a:gd name="connsiteX18" fmla="*/ 57133 w 57132"/>
                <a:gd name="connsiteY18" fmla="*/ 9040 h 28544"/>
                <a:gd name="connsiteX19" fmla="*/ 56688 w 57132"/>
                <a:gd name="connsiteY19" fmla="*/ 12335 h 28544"/>
                <a:gd name="connsiteX20" fmla="*/ 55218 w 57132"/>
                <a:gd name="connsiteY20" fmla="*/ 16076 h 28544"/>
                <a:gd name="connsiteX21" fmla="*/ 51433 w 57132"/>
                <a:gd name="connsiteY21" fmla="*/ 19504 h 28544"/>
                <a:gd name="connsiteX22" fmla="*/ 44798 w 57132"/>
                <a:gd name="connsiteY22" fmla="*/ 20796 h 28544"/>
                <a:gd name="connsiteX23" fmla="*/ 19638 w 57132"/>
                <a:gd name="connsiteY23" fmla="*/ 20796 h 28544"/>
                <a:gd name="connsiteX24" fmla="*/ 19638 w 57132"/>
                <a:gd name="connsiteY24" fmla="*/ 28545 h 28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32" h="28544">
                  <a:moveTo>
                    <a:pt x="19638" y="28545"/>
                  </a:moveTo>
                  <a:lnTo>
                    <a:pt x="17634" y="28545"/>
                  </a:lnTo>
                  <a:cubicBezTo>
                    <a:pt x="17515" y="25754"/>
                    <a:pt x="16476" y="23438"/>
                    <a:pt x="14517" y="21598"/>
                  </a:cubicBezTo>
                  <a:cubicBezTo>
                    <a:pt x="12528" y="19728"/>
                    <a:pt x="10316" y="18481"/>
                    <a:pt x="7882" y="17857"/>
                  </a:cubicBezTo>
                  <a:cubicBezTo>
                    <a:pt x="5448" y="17204"/>
                    <a:pt x="2820" y="16847"/>
                    <a:pt x="0" y="16789"/>
                  </a:cubicBezTo>
                  <a:lnTo>
                    <a:pt x="0" y="14518"/>
                  </a:lnTo>
                  <a:lnTo>
                    <a:pt x="16788" y="14518"/>
                  </a:lnTo>
                  <a:lnTo>
                    <a:pt x="16788" y="1470"/>
                  </a:lnTo>
                  <a:lnTo>
                    <a:pt x="19638" y="1470"/>
                  </a:lnTo>
                  <a:lnTo>
                    <a:pt x="19638" y="14518"/>
                  </a:lnTo>
                  <a:lnTo>
                    <a:pt x="44976" y="14518"/>
                  </a:lnTo>
                  <a:cubicBezTo>
                    <a:pt x="51537" y="14518"/>
                    <a:pt x="54817" y="12469"/>
                    <a:pt x="54817" y="8372"/>
                  </a:cubicBezTo>
                  <a:cubicBezTo>
                    <a:pt x="54817" y="6620"/>
                    <a:pt x="53927" y="5166"/>
                    <a:pt x="52145" y="4008"/>
                  </a:cubicBezTo>
                  <a:cubicBezTo>
                    <a:pt x="50335" y="2850"/>
                    <a:pt x="47826" y="2271"/>
                    <a:pt x="44620" y="2271"/>
                  </a:cubicBezTo>
                  <a:lnTo>
                    <a:pt x="39588" y="2271"/>
                  </a:lnTo>
                  <a:lnTo>
                    <a:pt x="39588" y="0"/>
                  </a:lnTo>
                  <a:lnTo>
                    <a:pt x="44798" y="0"/>
                  </a:lnTo>
                  <a:cubicBezTo>
                    <a:pt x="48093" y="0"/>
                    <a:pt x="50973" y="757"/>
                    <a:pt x="53437" y="2271"/>
                  </a:cubicBezTo>
                  <a:cubicBezTo>
                    <a:pt x="55901" y="3785"/>
                    <a:pt x="57133" y="6041"/>
                    <a:pt x="57133" y="9040"/>
                  </a:cubicBezTo>
                  <a:cubicBezTo>
                    <a:pt x="57133" y="10138"/>
                    <a:pt x="56984" y="11237"/>
                    <a:pt x="56688" y="12335"/>
                  </a:cubicBezTo>
                  <a:cubicBezTo>
                    <a:pt x="56420" y="13404"/>
                    <a:pt x="55931" y="14651"/>
                    <a:pt x="55218" y="16076"/>
                  </a:cubicBezTo>
                  <a:cubicBezTo>
                    <a:pt x="54476" y="17471"/>
                    <a:pt x="53214" y="18614"/>
                    <a:pt x="51433" y="19504"/>
                  </a:cubicBezTo>
                  <a:cubicBezTo>
                    <a:pt x="49622" y="20366"/>
                    <a:pt x="47410" y="20796"/>
                    <a:pt x="44798" y="20796"/>
                  </a:cubicBezTo>
                  <a:lnTo>
                    <a:pt x="19638" y="20796"/>
                  </a:lnTo>
                  <a:lnTo>
                    <a:pt x="19638" y="28545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335784-3D8F-BB35-8569-1243DD268174}"/>
              </a:ext>
            </a:extLst>
          </p:cNvPr>
          <p:cNvGrpSpPr/>
          <p:nvPr/>
        </p:nvGrpSpPr>
        <p:grpSpPr>
          <a:xfrm>
            <a:off x="6730390" y="3508088"/>
            <a:ext cx="1701194" cy="1195110"/>
            <a:chOff x="6730390" y="3508088"/>
            <a:chExt cx="1701194" cy="1195110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418E344-BC6C-F07D-A054-65D2195AF74E}"/>
                </a:ext>
              </a:extLst>
            </p:cNvPr>
            <p:cNvSpPr/>
            <p:nvPr/>
          </p:nvSpPr>
          <p:spPr>
            <a:xfrm>
              <a:off x="6730390" y="4224775"/>
              <a:ext cx="98619" cy="476521"/>
            </a:xfrm>
            <a:custGeom>
              <a:avLst/>
              <a:gdLst>
                <a:gd name="connsiteX0" fmla="*/ 0 w 98619"/>
                <a:gd name="connsiteY0" fmla="*/ 0 h 476521"/>
                <a:gd name="connsiteX1" fmla="*/ 0 w 98619"/>
                <a:gd name="connsiteY1" fmla="*/ 476522 h 476521"/>
                <a:gd name="connsiteX2" fmla="*/ 98620 w 98619"/>
                <a:gd name="connsiteY2" fmla="*/ 476522 h 476521"/>
                <a:gd name="connsiteX3" fmla="*/ 98620 w 98619"/>
                <a:gd name="connsiteY3" fmla="*/ 0 h 476521"/>
                <a:gd name="connsiteX4" fmla="*/ 0 w 98619"/>
                <a:gd name="connsiteY4" fmla="*/ 0 h 476521"/>
                <a:gd name="connsiteX5" fmla="*/ 0 w 98619"/>
                <a:gd name="connsiteY5" fmla="*/ 0 h 47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9" h="476521">
                  <a:moveTo>
                    <a:pt x="0" y="0"/>
                  </a:moveTo>
                  <a:lnTo>
                    <a:pt x="0" y="476522"/>
                  </a:lnTo>
                  <a:lnTo>
                    <a:pt x="98620" y="476522"/>
                  </a:lnTo>
                  <a:lnTo>
                    <a:pt x="986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5EE885-FEB7-1119-C9A3-45682D5407D0}"/>
                </a:ext>
              </a:extLst>
            </p:cNvPr>
            <p:cNvSpPr/>
            <p:nvPr/>
          </p:nvSpPr>
          <p:spPr>
            <a:xfrm>
              <a:off x="6730390" y="4224775"/>
              <a:ext cx="98619" cy="476521"/>
            </a:xfrm>
            <a:custGeom>
              <a:avLst/>
              <a:gdLst>
                <a:gd name="connsiteX0" fmla="*/ 0 w 98619"/>
                <a:gd name="connsiteY0" fmla="*/ 0 h 476521"/>
                <a:gd name="connsiteX1" fmla="*/ 0 w 98619"/>
                <a:gd name="connsiteY1" fmla="*/ 476522 h 476521"/>
                <a:gd name="connsiteX2" fmla="*/ 98620 w 98619"/>
                <a:gd name="connsiteY2" fmla="*/ 476522 h 476521"/>
                <a:gd name="connsiteX3" fmla="*/ 98620 w 98619"/>
                <a:gd name="connsiteY3" fmla="*/ 0 h 476521"/>
                <a:gd name="connsiteX4" fmla="*/ 0 w 98619"/>
                <a:gd name="connsiteY4" fmla="*/ 0 h 47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9" h="476521">
                  <a:moveTo>
                    <a:pt x="0" y="0"/>
                  </a:moveTo>
                  <a:lnTo>
                    <a:pt x="0" y="476522"/>
                  </a:lnTo>
                  <a:lnTo>
                    <a:pt x="98620" y="476522"/>
                  </a:lnTo>
                  <a:lnTo>
                    <a:pt x="98620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E730CDC-6588-316F-5C49-E15D95DE4E9D}"/>
                </a:ext>
              </a:extLst>
            </p:cNvPr>
            <p:cNvSpPr/>
            <p:nvPr/>
          </p:nvSpPr>
          <p:spPr>
            <a:xfrm>
              <a:off x="6853665" y="4582168"/>
              <a:ext cx="98619" cy="119129"/>
            </a:xfrm>
            <a:custGeom>
              <a:avLst/>
              <a:gdLst>
                <a:gd name="connsiteX0" fmla="*/ 0 w 98619"/>
                <a:gd name="connsiteY0" fmla="*/ 0 h 119129"/>
                <a:gd name="connsiteX1" fmla="*/ 0 w 98619"/>
                <a:gd name="connsiteY1" fmla="*/ 119129 h 119129"/>
                <a:gd name="connsiteX2" fmla="*/ 98620 w 98619"/>
                <a:gd name="connsiteY2" fmla="*/ 119129 h 119129"/>
                <a:gd name="connsiteX3" fmla="*/ 98620 w 98619"/>
                <a:gd name="connsiteY3" fmla="*/ 0 h 119129"/>
                <a:gd name="connsiteX4" fmla="*/ 0 w 98619"/>
                <a:gd name="connsiteY4" fmla="*/ 0 h 119129"/>
                <a:gd name="connsiteX5" fmla="*/ 0 w 98619"/>
                <a:gd name="connsiteY5" fmla="*/ 0 h 11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9" h="119129">
                  <a:moveTo>
                    <a:pt x="0" y="0"/>
                  </a:moveTo>
                  <a:lnTo>
                    <a:pt x="0" y="119129"/>
                  </a:lnTo>
                  <a:lnTo>
                    <a:pt x="98620" y="119129"/>
                  </a:lnTo>
                  <a:lnTo>
                    <a:pt x="986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04F5C32-83E9-B917-AC72-D4171663C1BF}"/>
                </a:ext>
              </a:extLst>
            </p:cNvPr>
            <p:cNvSpPr/>
            <p:nvPr/>
          </p:nvSpPr>
          <p:spPr>
            <a:xfrm>
              <a:off x="6853665" y="4582168"/>
              <a:ext cx="98619" cy="119129"/>
            </a:xfrm>
            <a:custGeom>
              <a:avLst/>
              <a:gdLst>
                <a:gd name="connsiteX0" fmla="*/ 0 w 98619"/>
                <a:gd name="connsiteY0" fmla="*/ 0 h 119129"/>
                <a:gd name="connsiteX1" fmla="*/ 0 w 98619"/>
                <a:gd name="connsiteY1" fmla="*/ 119129 h 119129"/>
                <a:gd name="connsiteX2" fmla="*/ 98620 w 98619"/>
                <a:gd name="connsiteY2" fmla="*/ 119129 h 119129"/>
                <a:gd name="connsiteX3" fmla="*/ 98620 w 98619"/>
                <a:gd name="connsiteY3" fmla="*/ 0 h 119129"/>
                <a:gd name="connsiteX4" fmla="*/ 0 w 98619"/>
                <a:gd name="connsiteY4" fmla="*/ 0 h 11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9" h="119129">
                  <a:moveTo>
                    <a:pt x="0" y="0"/>
                  </a:moveTo>
                  <a:lnTo>
                    <a:pt x="0" y="119129"/>
                  </a:lnTo>
                  <a:lnTo>
                    <a:pt x="98620" y="119129"/>
                  </a:lnTo>
                  <a:lnTo>
                    <a:pt x="98620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70C184C-2F60-40C6-6EE3-265A2266780F}"/>
                </a:ext>
              </a:extLst>
            </p:cNvPr>
            <p:cNvSpPr/>
            <p:nvPr/>
          </p:nvSpPr>
          <p:spPr>
            <a:xfrm>
              <a:off x="6976940" y="4343906"/>
              <a:ext cx="98619" cy="357390"/>
            </a:xfrm>
            <a:custGeom>
              <a:avLst/>
              <a:gdLst>
                <a:gd name="connsiteX0" fmla="*/ 0 w 98619"/>
                <a:gd name="connsiteY0" fmla="*/ 0 h 357390"/>
                <a:gd name="connsiteX1" fmla="*/ 0 w 98619"/>
                <a:gd name="connsiteY1" fmla="*/ 357391 h 357390"/>
                <a:gd name="connsiteX2" fmla="*/ 98620 w 98619"/>
                <a:gd name="connsiteY2" fmla="*/ 357391 h 357390"/>
                <a:gd name="connsiteX3" fmla="*/ 98620 w 98619"/>
                <a:gd name="connsiteY3" fmla="*/ 0 h 357390"/>
                <a:gd name="connsiteX4" fmla="*/ 0 w 98619"/>
                <a:gd name="connsiteY4" fmla="*/ 0 h 357390"/>
                <a:gd name="connsiteX5" fmla="*/ 0 w 98619"/>
                <a:gd name="connsiteY5" fmla="*/ 0 h 35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9" h="357390">
                  <a:moveTo>
                    <a:pt x="0" y="0"/>
                  </a:moveTo>
                  <a:lnTo>
                    <a:pt x="0" y="357391"/>
                  </a:lnTo>
                  <a:lnTo>
                    <a:pt x="98620" y="357391"/>
                  </a:lnTo>
                  <a:lnTo>
                    <a:pt x="986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0A70397-93A3-5755-9029-FD5DE4721827}"/>
                </a:ext>
              </a:extLst>
            </p:cNvPr>
            <p:cNvSpPr/>
            <p:nvPr/>
          </p:nvSpPr>
          <p:spPr>
            <a:xfrm>
              <a:off x="6976940" y="4343906"/>
              <a:ext cx="98619" cy="357390"/>
            </a:xfrm>
            <a:custGeom>
              <a:avLst/>
              <a:gdLst>
                <a:gd name="connsiteX0" fmla="*/ 0 w 98619"/>
                <a:gd name="connsiteY0" fmla="*/ 0 h 357390"/>
                <a:gd name="connsiteX1" fmla="*/ 0 w 98619"/>
                <a:gd name="connsiteY1" fmla="*/ 357391 h 357390"/>
                <a:gd name="connsiteX2" fmla="*/ 98620 w 98619"/>
                <a:gd name="connsiteY2" fmla="*/ 357391 h 357390"/>
                <a:gd name="connsiteX3" fmla="*/ 98620 w 98619"/>
                <a:gd name="connsiteY3" fmla="*/ 0 h 357390"/>
                <a:gd name="connsiteX4" fmla="*/ 0 w 98619"/>
                <a:gd name="connsiteY4" fmla="*/ 0 h 35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9" h="357390">
                  <a:moveTo>
                    <a:pt x="0" y="0"/>
                  </a:moveTo>
                  <a:lnTo>
                    <a:pt x="0" y="357391"/>
                  </a:lnTo>
                  <a:lnTo>
                    <a:pt x="98620" y="357391"/>
                  </a:lnTo>
                  <a:lnTo>
                    <a:pt x="98620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079220A-6E6C-1F77-A174-2CA7C3160829}"/>
                </a:ext>
              </a:extLst>
            </p:cNvPr>
            <p:cNvSpPr/>
            <p:nvPr/>
          </p:nvSpPr>
          <p:spPr>
            <a:xfrm>
              <a:off x="7100214" y="4105644"/>
              <a:ext cx="98619" cy="595652"/>
            </a:xfrm>
            <a:custGeom>
              <a:avLst/>
              <a:gdLst>
                <a:gd name="connsiteX0" fmla="*/ 0 w 98619"/>
                <a:gd name="connsiteY0" fmla="*/ 0 h 595652"/>
                <a:gd name="connsiteX1" fmla="*/ 0 w 98619"/>
                <a:gd name="connsiteY1" fmla="*/ 595652 h 595652"/>
                <a:gd name="connsiteX2" fmla="*/ 98620 w 98619"/>
                <a:gd name="connsiteY2" fmla="*/ 595652 h 595652"/>
                <a:gd name="connsiteX3" fmla="*/ 98620 w 98619"/>
                <a:gd name="connsiteY3" fmla="*/ 0 h 595652"/>
                <a:gd name="connsiteX4" fmla="*/ 0 w 98619"/>
                <a:gd name="connsiteY4" fmla="*/ 0 h 595652"/>
                <a:gd name="connsiteX5" fmla="*/ 0 w 98619"/>
                <a:gd name="connsiteY5" fmla="*/ 0 h 5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9" h="595652">
                  <a:moveTo>
                    <a:pt x="0" y="0"/>
                  </a:moveTo>
                  <a:lnTo>
                    <a:pt x="0" y="595652"/>
                  </a:lnTo>
                  <a:lnTo>
                    <a:pt x="98620" y="595652"/>
                  </a:lnTo>
                  <a:lnTo>
                    <a:pt x="986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9F00D65-4CAE-B491-1959-A5DA0A6C19D6}"/>
                </a:ext>
              </a:extLst>
            </p:cNvPr>
            <p:cNvSpPr/>
            <p:nvPr/>
          </p:nvSpPr>
          <p:spPr>
            <a:xfrm>
              <a:off x="7100214" y="4105644"/>
              <a:ext cx="98619" cy="595652"/>
            </a:xfrm>
            <a:custGeom>
              <a:avLst/>
              <a:gdLst>
                <a:gd name="connsiteX0" fmla="*/ 0 w 98619"/>
                <a:gd name="connsiteY0" fmla="*/ 0 h 595652"/>
                <a:gd name="connsiteX1" fmla="*/ 0 w 98619"/>
                <a:gd name="connsiteY1" fmla="*/ 595652 h 595652"/>
                <a:gd name="connsiteX2" fmla="*/ 98620 w 98619"/>
                <a:gd name="connsiteY2" fmla="*/ 595652 h 595652"/>
                <a:gd name="connsiteX3" fmla="*/ 98620 w 98619"/>
                <a:gd name="connsiteY3" fmla="*/ 0 h 595652"/>
                <a:gd name="connsiteX4" fmla="*/ 0 w 98619"/>
                <a:gd name="connsiteY4" fmla="*/ 0 h 5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9" h="595652">
                  <a:moveTo>
                    <a:pt x="0" y="0"/>
                  </a:moveTo>
                  <a:lnTo>
                    <a:pt x="0" y="595652"/>
                  </a:lnTo>
                  <a:lnTo>
                    <a:pt x="98620" y="595652"/>
                  </a:lnTo>
                  <a:lnTo>
                    <a:pt x="98620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491239D-7635-D2A3-B702-5ABA88C15754}"/>
                </a:ext>
              </a:extLst>
            </p:cNvPr>
            <p:cNvSpPr/>
            <p:nvPr/>
          </p:nvSpPr>
          <p:spPr>
            <a:xfrm>
              <a:off x="7223490" y="3748251"/>
              <a:ext cx="98623" cy="953045"/>
            </a:xfrm>
            <a:custGeom>
              <a:avLst/>
              <a:gdLst>
                <a:gd name="connsiteX0" fmla="*/ 0 w 98623"/>
                <a:gd name="connsiteY0" fmla="*/ 0 h 953045"/>
                <a:gd name="connsiteX1" fmla="*/ 0 w 98623"/>
                <a:gd name="connsiteY1" fmla="*/ 953046 h 953045"/>
                <a:gd name="connsiteX2" fmla="*/ 98624 w 98623"/>
                <a:gd name="connsiteY2" fmla="*/ 953046 h 953045"/>
                <a:gd name="connsiteX3" fmla="*/ 98624 w 98623"/>
                <a:gd name="connsiteY3" fmla="*/ 0 h 953045"/>
                <a:gd name="connsiteX4" fmla="*/ 0 w 98623"/>
                <a:gd name="connsiteY4" fmla="*/ 0 h 953045"/>
                <a:gd name="connsiteX5" fmla="*/ 0 w 98623"/>
                <a:gd name="connsiteY5" fmla="*/ 0 h 9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23" h="953045">
                  <a:moveTo>
                    <a:pt x="0" y="0"/>
                  </a:moveTo>
                  <a:lnTo>
                    <a:pt x="0" y="953046"/>
                  </a:lnTo>
                  <a:lnTo>
                    <a:pt x="98624" y="953046"/>
                  </a:lnTo>
                  <a:lnTo>
                    <a:pt x="98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DAB163-6CEE-F106-FD68-330315C3669B}"/>
                </a:ext>
              </a:extLst>
            </p:cNvPr>
            <p:cNvSpPr/>
            <p:nvPr/>
          </p:nvSpPr>
          <p:spPr>
            <a:xfrm>
              <a:off x="7223490" y="3748251"/>
              <a:ext cx="98623" cy="953045"/>
            </a:xfrm>
            <a:custGeom>
              <a:avLst/>
              <a:gdLst>
                <a:gd name="connsiteX0" fmla="*/ 0 w 98623"/>
                <a:gd name="connsiteY0" fmla="*/ 0 h 953045"/>
                <a:gd name="connsiteX1" fmla="*/ 0 w 98623"/>
                <a:gd name="connsiteY1" fmla="*/ 953046 h 953045"/>
                <a:gd name="connsiteX2" fmla="*/ 98624 w 98623"/>
                <a:gd name="connsiteY2" fmla="*/ 953046 h 953045"/>
                <a:gd name="connsiteX3" fmla="*/ 98624 w 98623"/>
                <a:gd name="connsiteY3" fmla="*/ 0 h 953045"/>
                <a:gd name="connsiteX4" fmla="*/ 0 w 98623"/>
                <a:gd name="connsiteY4" fmla="*/ 0 h 953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23" h="953045">
                  <a:moveTo>
                    <a:pt x="0" y="0"/>
                  </a:moveTo>
                  <a:lnTo>
                    <a:pt x="0" y="953046"/>
                  </a:lnTo>
                  <a:lnTo>
                    <a:pt x="98624" y="953046"/>
                  </a:lnTo>
                  <a:lnTo>
                    <a:pt x="98624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5A43104-0168-ED25-5DFA-F692898943F8}"/>
                </a:ext>
              </a:extLst>
            </p:cNvPr>
            <p:cNvSpPr/>
            <p:nvPr/>
          </p:nvSpPr>
          <p:spPr>
            <a:xfrm>
              <a:off x="7346762" y="3509989"/>
              <a:ext cx="98624" cy="1191307"/>
            </a:xfrm>
            <a:custGeom>
              <a:avLst/>
              <a:gdLst>
                <a:gd name="connsiteX0" fmla="*/ 0 w 98624"/>
                <a:gd name="connsiteY0" fmla="*/ 0 h 1191307"/>
                <a:gd name="connsiteX1" fmla="*/ 0 w 98624"/>
                <a:gd name="connsiteY1" fmla="*/ 1191308 h 1191307"/>
                <a:gd name="connsiteX2" fmla="*/ 98625 w 98624"/>
                <a:gd name="connsiteY2" fmla="*/ 1191308 h 1191307"/>
                <a:gd name="connsiteX3" fmla="*/ 98625 w 98624"/>
                <a:gd name="connsiteY3" fmla="*/ 0 h 1191307"/>
                <a:gd name="connsiteX4" fmla="*/ 0 w 98624"/>
                <a:gd name="connsiteY4" fmla="*/ 0 h 1191307"/>
                <a:gd name="connsiteX5" fmla="*/ 0 w 98624"/>
                <a:gd name="connsiteY5" fmla="*/ 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24" h="1191307">
                  <a:moveTo>
                    <a:pt x="0" y="0"/>
                  </a:moveTo>
                  <a:lnTo>
                    <a:pt x="0" y="1191308"/>
                  </a:lnTo>
                  <a:lnTo>
                    <a:pt x="98625" y="1191308"/>
                  </a:lnTo>
                  <a:lnTo>
                    <a:pt x="986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ABC3555-28BE-3D06-DA89-AF362D6324A6}"/>
                </a:ext>
              </a:extLst>
            </p:cNvPr>
            <p:cNvSpPr/>
            <p:nvPr/>
          </p:nvSpPr>
          <p:spPr>
            <a:xfrm>
              <a:off x="7346762" y="3509989"/>
              <a:ext cx="98624" cy="1191307"/>
            </a:xfrm>
            <a:custGeom>
              <a:avLst/>
              <a:gdLst>
                <a:gd name="connsiteX0" fmla="*/ 0 w 98624"/>
                <a:gd name="connsiteY0" fmla="*/ 0 h 1191307"/>
                <a:gd name="connsiteX1" fmla="*/ 0 w 98624"/>
                <a:gd name="connsiteY1" fmla="*/ 1191308 h 1191307"/>
                <a:gd name="connsiteX2" fmla="*/ 98625 w 98624"/>
                <a:gd name="connsiteY2" fmla="*/ 1191308 h 1191307"/>
                <a:gd name="connsiteX3" fmla="*/ 98625 w 98624"/>
                <a:gd name="connsiteY3" fmla="*/ 0 h 1191307"/>
                <a:gd name="connsiteX4" fmla="*/ 0 w 98624"/>
                <a:gd name="connsiteY4" fmla="*/ 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24" h="1191307">
                  <a:moveTo>
                    <a:pt x="0" y="0"/>
                  </a:moveTo>
                  <a:lnTo>
                    <a:pt x="0" y="1191308"/>
                  </a:lnTo>
                  <a:lnTo>
                    <a:pt x="98625" y="1191308"/>
                  </a:lnTo>
                  <a:lnTo>
                    <a:pt x="9862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E9EF21A-4E7F-40CE-13F7-CB3C0FD5A9D4}"/>
                </a:ext>
              </a:extLst>
            </p:cNvPr>
            <p:cNvSpPr/>
            <p:nvPr/>
          </p:nvSpPr>
          <p:spPr>
            <a:xfrm>
              <a:off x="7470036" y="4701297"/>
              <a:ext cx="98624" cy="950"/>
            </a:xfrm>
            <a:custGeom>
              <a:avLst/>
              <a:gdLst>
                <a:gd name="connsiteX0" fmla="*/ 0 w 98624"/>
                <a:gd name="connsiteY0" fmla="*/ 0 h 950"/>
                <a:gd name="connsiteX1" fmla="*/ 0 w 98624"/>
                <a:gd name="connsiteY1" fmla="*/ 0 h 950"/>
                <a:gd name="connsiteX2" fmla="*/ 98625 w 98624"/>
                <a:gd name="connsiteY2" fmla="*/ 0 h 950"/>
                <a:gd name="connsiteX3" fmla="*/ 98625 w 98624"/>
                <a:gd name="connsiteY3" fmla="*/ 0 h 950"/>
                <a:gd name="connsiteX4" fmla="*/ 0 w 98624"/>
                <a:gd name="connsiteY4" fmla="*/ 0 h 950"/>
                <a:gd name="connsiteX5" fmla="*/ 0 w 98624"/>
                <a:gd name="connsiteY5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24" h="950">
                  <a:moveTo>
                    <a:pt x="0" y="0"/>
                  </a:moveTo>
                  <a:lnTo>
                    <a:pt x="0" y="0"/>
                  </a:lnTo>
                  <a:lnTo>
                    <a:pt x="98625" y="0"/>
                  </a:lnTo>
                  <a:lnTo>
                    <a:pt x="986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AC04FE-8C62-DE91-E21A-2934B5B98189}"/>
                </a:ext>
              </a:extLst>
            </p:cNvPr>
            <p:cNvSpPr/>
            <p:nvPr/>
          </p:nvSpPr>
          <p:spPr>
            <a:xfrm>
              <a:off x="7470036" y="4701297"/>
              <a:ext cx="98624" cy="950"/>
            </a:xfrm>
            <a:custGeom>
              <a:avLst/>
              <a:gdLst>
                <a:gd name="connsiteX0" fmla="*/ 0 w 98624"/>
                <a:gd name="connsiteY0" fmla="*/ 0 h 950"/>
                <a:gd name="connsiteX1" fmla="*/ 0 w 98624"/>
                <a:gd name="connsiteY1" fmla="*/ 0 h 950"/>
                <a:gd name="connsiteX2" fmla="*/ 98625 w 98624"/>
                <a:gd name="connsiteY2" fmla="*/ 0 h 950"/>
                <a:gd name="connsiteX3" fmla="*/ 0 w 98624"/>
                <a:gd name="connsiteY3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24" h="950">
                  <a:moveTo>
                    <a:pt x="0" y="0"/>
                  </a:moveTo>
                  <a:lnTo>
                    <a:pt x="0" y="0"/>
                  </a:lnTo>
                  <a:lnTo>
                    <a:pt x="9862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F4133CA-66DA-9FF5-F6D4-A003ED927863}"/>
                </a:ext>
              </a:extLst>
            </p:cNvPr>
            <p:cNvSpPr/>
            <p:nvPr/>
          </p:nvSpPr>
          <p:spPr>
            <a:xfrm>
              <a:off x="7593309" y="4105644"/>
              <a:ext cx="98624" cy="595652"/>
            </a:xfrm>
            <a:custGeom>
              <a:avLst/>
              <a:gdLst>
                <a:gd name="connsiteX0" fmla="*/ 0 w 98624"/>
                <a:gd name="connsiteY0" fmla="*/ 0 h 595652"/>
                <a:gd name="connsiteX1" fmla="*/ 0 w 98624"/>
                <a:gd name="connsiteY1" fmla="*/ 595652 h 595652"/>
                <a:gd name="connsiteX2" fmla="*/ 98625 w 98624"/>
                <a:gd name="connsiteY2" fmla="*/ 595652 h 595652"/>
                <a:gd name="connsiteX3" fmla="*/ 98625 w 98624"/>
                <a:gd name="connsiteY3" fmla="*/ 0 h 595652"/>
                <a:gd name="connsiteX4" fmla="*/ 0 w 98624"/>
                <a:gd name="connsiteY4" fmla="*/ 0 h 595652"/>
                <a:gd name="connsiteX5" fmla="*/ 0 w 98624"/>
                <a:gd name="connsiteY5" fmla="*/ 0 h 5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24" h="595652">
                  <a:moveTo>
                    <a:pt x="0" y="0"/>
                  </a:moveTo>
                  <a:lnTo>
                    <a:pt x="0" y="595652"/>
                  </a:lnTo>
                  <a:lnTo>
                    <a:pt x="98625" y="595652"/>
                  </a:lnTo>
                  <a:lnTo>
                    <a:pt x="986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7F346E5-F1AF-12A1-AB23-D1BD16BFC9BB}"/>
                </a:ext>
              </a:extLst>
            </p:cNvPr>
            <p:cNvSpPr/>
            <p:nvPr/>
          </p:nvSpPr>
          <p:spPr>
            <a:xfrm>
              <a:off x="7593309" y="4105644"/>
              <a:ext cx="98624" cy="595652"/>
            </a:xfrm>
            <a:custGeom>
              <a:avLst/>
              <a:gdLst>
                <a:gd name="connsiteX0" fmla="*/ 0 w 98624"/>
                <a:gd name="connsiteY0" fmla="*/ 0 h 595652"/>
                <a:gd name="connsiteX1" fmla="*/ 0 w 98624"/>
                <a:gd name="connsiteY1" fmla="*/ 595652 h 595652"/>
                <a:gd name="connsiteX2" fmla="*/ 98625 w 98624"/>
                <a:gd name="connsiteY2" fmla="*/ 595652 h 595652"/>
                <a:gd name="connsiteX3" fmla="*/ 98625 w 98624"/>
                <a:gd name="connsiteY3" fmla="*/ 0 h 595652"/>
                <a:gd name="connsiteX4" fmla="*/ 0 w 98624"/>
                <a:gd name="connsiteY4" fmla="*/ 0 h 59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24" h="595652">
                  <a:moveTo>
                    <a:pt x="0" y="0"/>
                  </a:moveTo>
                  <a:lnTo>
                    <a:pt x="0" y="595652"/>
                  </a:lnTo>
                  <a:lnTo>
                    <a:pt x="98625" y="595652"/>
                  </a:lnTo>
                  <a:lnTo>
                    <a:pt x="9862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D47F0D8-CF4E-2361-00C5-36049793C864}"/>
                </a:ext>
              </a:extLst>
            </p:cNvPr>
            <p:cNvSpPr/>
            <p:nvPr/>
          </p:nvSpPr>
          <p:spPr>
            <a:xfrm>
              <a:off x="7839866" y="4463039"/>
              <a:ext cx="98615" cy="238257"/>
            </a:xfrm>
            <a:custGeom>
              <a:avLst/>
              <a:gdLst>
                <a:gd name="connsiteX0" fmla="*/ 0 w 98615"/>
                <a:gd name="connsiteY0" fmla="*/ 0 h 238257"/>
                <a:gd name="connsiteX1" fmla="*/ 0 w 98615"/>
                <a:gd name="connsiteY1" fmla="*/ 238258 h 238257"/>
                <a:gd name="connsiteX2" fmla="*/ 98615 w 98615"/>
                <a:gd name="connsiteY2" fmla="*/ 238258 h 238257"/>
                <a:gd name="connsiteX3" fmla="*/ 98615 w 98615"/>
                <a:gd name="connsiteY3" fmla="*/ 0 h 238257"/>
                <a:gd name="connsiteX4" fmla="*/ 0 w 98615"/>
                <a:gd name="connsiteY4" fmla="*/ 0 h 238257"/>
                <a:gd name="connsiteX5" fmla="*/ 0 w 98615"/>
                <a:gd name="connsiteY5" fmla="*/ 0 h 23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5" h="238257">
                  <a:moveTo>
                    <a:pt x="0" y="0"/>
                  </a:moveTo>
                  <a:lnTo>
                    <a:pt x="0" y="238258"/>
                  </a:lnTo>
                  <a:lnTo>
                    <a:pt x="98615" y="238258"/>
                  </a:lnTo>
                  <a:lnTo>
                    <a:pt x="986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52A1345-CE75-CDBA-B040-DDD813745247}"/>
                </a:ext>
              </a:extLst>
            </p:cNvPr>
            <p:cNvSpPr/>
            <p:nvPr/>
          </p:nvSpPr>
          <p:spPr>
            <a:xfrm>
              <a:off x="7839866" y="4463039"/>
              <a:ext cx="98615" cy="238257"/>
            </a:xfrm>
            <a:custGeom>
              <a:avLst/>
              <a:gdLst>
                <a:gd name="connsiteX0" fmla="*/ 0 w 98615"/>
                <a:gd name="connsiteY0" fmla="*/ 0 h 238257"/>
                <a:gd name="connsiteX1" fmla="*/ 0 w 98615"/>
                <a:gd name="connsiteY1" fmla="*/ 238258 h 238257"/>
                <a:gd name="connsiteX2" fmla="*/ 98615 w 98615"/>
                <a:gd name="connsiteY2" fmla="*/ 238258 h 238257"/>
                <a:gd name="connsiteX3" fmla="*/ 98615 w 98615"/>
                <a:gd name="connsiteY3" fmla="*/ 0 h 238257"/>
                <a:gd name="connsiteX4" fmla="*/ 0 w 98615"/>
                <a:gd name="connsiteY4" fmla="*/ 0 h 23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5" h="238257">
                  <a:moveTo>
                    <a:pt x="0" y="0"/>
                  </a:moveTo>
                  <a:lnTo>
                    <a:pt x="0" y="238258"/>
                  </a:lnTo>
                  <a:lnTo>
                    <a:pt x="98615" y="238258"/>
                  </a:lnTo>
                  <a:lnTo>
                    <a:pt x="9861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7C72341-24FB-B005-AFC7-1B6A70D8B9C2}"/>
                </a:ext>
              </a:extLst>
            </p:cNvPr>
            <p:cNvSpPr/>
            <p:nvPr/>
          </p:nvSpPr>
          <p:spPr>
            <a:xfrm>
              <a:off x="7963140" y="4343906"/>
              <a:ext cx="98615" cy="357390"/>
            </a:xfrm>
            <a:custGeom>
              <a:avLst/>
              <a:gdLst>
                <a:gd name="connsiteX0" fmla="*/ 0 w 98615"/>
                <a:gd name="connsiteY0" fmla="*/ 0 h 357390"/>
                <a:gd name="connsiteX1" fmla="*/ 0 w 98615"/>
                <a:gd name="connsiteY1" fmla="*/ 357391 h 357390"/>
                <a:gd name="connsiteX2" fmla="*/ 98615 w 98615"/>
                <a:gd name="connsiteY2" fmla="*/ 357391 h 357390"/>
                <a:gd name="connsiteX3" fmla="*/ 98615 w 98615"/>
                <a:gd name="connsiteY3" fmla="*/ 0 h 357390"/>
                <a:gd name="connsiteX4" fmla="*/ 0 w 98615"/>
                <a:gd name="connsiteY4" fmla="*/ 0 h 357390"/>
                <a:gd name="connsiteX5" fmla="*/ 0 w 98615"/>
                <a:gd name="connsiteY5" fmla="*/ 0 h 35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15" h="357390">
                  <a:moveTo>
                    <a:pt x="0" y="0"/>
                  </a:moveTo>
                  <a:lnTo>
                    <a:pt x="0" y="357391"/>
                  </a:lnTo>
                  <a:lnTo>
                    <a:pt x="98615" y="357391"/>
                  </a:lnTo>
                  <a:lnTo>
                    <a:pt x="9861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B211029-D624-E110-B936-013D3A021691}"/>
                </a:ext>
              </a:extLst>
            </p:cNvPr>
            <p:cNvSpPr/>
            <p:nvPr/>
          </p:nvSpPr>
          <p:spPr>
            <a:xfrm>
              <a:off x="7963140" y="4343906"/>
              <a:ext cx="98615" cy="357390"/>
            </a:xfrm>
            <a:custGeom>
              <a:avLst/>
              <a:gdLst>
                <a:gd name="connsiteX0" fmla="*/ 0 w 98615"/>
                <a:gd name="connsiteY0" fmla="*/ 0 h 357390"/>
                <a:gd name="connsiteX1" fmla="*/ 0 w 98615"/>
                <a:gd name="connsiteY1" fmla="*/ 357391 h 357390"/>
                <a:gd name="connsiteX2" fmla="*/ 98615 w 98615"/>
                <a:gd name="connsiteY2" fmla="*/ 357391 h 357390"/>
                <a:gd name="connsiteX3" fmla="*/ 98615 w 98615"/>
                <a:gd name="connsiteY3" fmla="*/ 0 h 357390"/>
                <a:gd name="connsiteX4" fmla="*/ 0 w 98615"/>
                <a:gd name="connsiteY4" fmla="*/ 0 h 35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15" h="357390">
                  <a:moveTo>
                    <a:pt x="0" y="0"/>
                  </a:moveTo>
                  <a:lnTo>
                    <a:pt x="0" y="357391"/>
                  </a:lnTo>
                  <a:lnTo>
                    <a:pt x="98615" y="357391"/>
                  </a:lnTo>
                  <a:lnTo>
                    <a:pt x="9861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0BF4A0A-214C-7C21-6487-05153C21F856}"/>
                </a:ext>
              </a:extLst>
            </p:cNvPr>
            <p:cNvSpPr/>
            <p:nvPr/>
          </p:nvSpPr>
          <p:spPr>
            <a:xfrm>
              <a:off x="8332960" y="4582168"/>
              <a:ext cx="98624" cy="119129"/>
            </a:xfrm>
            <a:custGeom>
              <a:avLst/>
              <a:gdLst>
                <a:gd name="connsiteX0" fmla="*/ 0 w 98624"/>
                <a:gd name="connsiteY0" fmla="*/ 0 h 119129"/>
                <a:gd name="connsiteX1" fmla="*/ 0 w 98624"/>
                <a:gd name="connsiteY1" fmla="*/ 119129 h 119129"/>
                <a:gd name="connsiteX2" fmla="*/ 98625 w 98624"/>
                <a:gd name="connsiteY2" fmla="*/ 119129 h 119129"/>
                <a:gd name="connsiteX3" fmla="*/ 98625 w 98624"/>
                <a:gd name="connsiteY3" fmla="*/ 0 h 119129"/>
                <a:gd name="connsiteX4" fmla="*/ 0 w 98624"/>
                <a:gd name="connsiteY4" fmla="*/ 0 h 119129"/>
                <a:gd name="connsiteX5" fmla="*/ 0 w 98624"/>
                <a:gd name="connsiteY5" fmla="*/ 0 h 11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24" h="119129">
                  <a:moveTo>
                    <a:pt x="0" y="0"/>
                  </a:moveTo>
                  <a:lnTo>
                    <a:pt x="0" y="119129"/>
                  </a:lnTo>
                  <a:lnTo>
                    <a:pt x="98625" y="119129"/>
                  </a:lnTo>
                  <a:lnTo>
                    <a:pt x="986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8D68B5F-6F0D-B265-2810-2C2287637A39}"/>
                </a:ext>
              </a:extLst>
            </p:cNvPr>
            <p:cNvSpPr/>
            <p:nvPr/>
          </p:nvSpPr>
          <p:spPr>
            <a:xfrm>
              <a:off x="8332960" y="4582168"/>
              <a:ext cx="98624" cy="119129"/>
            </a:xfrm>
            <a:custGeom>
              <a:avLst/>
              <a:gdLst>
                <a:gd name="connsiteX0" fmla="*/ 0 w 98624"/>
                <a:gd name="connsiteY0" fmla="*/ 0 h 119129"/>
                <a:gd name="connsiteX1" fmla="*/ 0 w 98624"/>
                <a:gd name="connsiteY1" fmla="*/ 119129 h 119129"/>
                <a:gd name="connsiteX2" fmla="*/ 98625 w 98624"/>
                <a:gd name="connsiteY2" fmla="*/ 119129 h 119129"/>
                <a:gd name="connsiteX3" fmla="*/ 98625 w 98624"/>
                <a:gd name="connsiteY3" fmla="*/ 0 h 119129"/>
                <a:gd name="connsiteX4" fmla="*/ 0 w 98624"/>
                <a:gd name="connsiteY4" fmla="*/ 0 h 11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624" h="119129">
                  <a:moveTo>
                    <a:pt x="0" y="0"/>
                  </a:moveTo>
                  <a:lnTo>
                    <a:pt x="0" y="119129"/>
                  </a:lnTo>
                  <a:lnTo>
                    <a:pt x="98625" y="119129"/>
                  </a:lnTo>
                  <a:lnTo>
                    <a:pt x="98625" y="0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7F5BB73-E932-397E-8EC0-B0837005863F}"/>
                </a:ext>
              </a:extLst>
            </p:cNvPr>
            <p:cNvSpPr/>
            <p:nvPr/>
          </p:nvSpPr>
          <p:spPr>
            <a:xfrm>
              <a:off x="6777799" y="4222874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44C9483-E1E5-1D7A-6550-021DD45651C6}"/>
                </a:ext>
              </a:extLst>
            </p:cNvPr>
            <p:cNvSpPr/>
            <p:nvPr/>
          </p:nvSpPr>
          <p:spPr>
            <a:xfrm>
              <a:off x="6901073" y="4580267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904B214-9513-4E18-AA74-7A4AF7F9482B}"/>
                </a:ext>
              </a:extLst>
            </p:cNvPr>
            <p:cNvSpPr/>
            <p:nvPr/>
          </p:nvSpPr>
          <p:spPr>
            <a:xfrm>
              <a:off x="7024348" y="4342005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9D790D5-67D4-4716-5BF4-19A2EA7862C3}"/>
                </a:ext>
              </a:extLst>
            </p:cNvPr>
            <p:cNvSpPr/>
            <p:nvPr/>
          </p:nvSpPr>
          <p:spPr>
            <a:xfrm>
              <a:off x="7147623" y="4103743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0F4C722-50F9-7069-6403-DDE7984E59AD}"/>
                </a:ext>
              </a:extLst>
            </p:cNvPr>
            <p:cNvSpPr/>
            <p:nvPr/>
          </p:nvSpPr>
          <p:spPr>
            <a:xfrm>
              <a:off x="7270895" y="3746350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65EA05F-8A8E-FAD3-C2B4-CF44264731A4}"/>
                </a:ext>
              </a:extLst>
            </p:cNvPr>
            <p:cNvSpPr/>
            <p:nvPr/>
          </p:nvSpPr>
          <p:spPr>
            <a:xfrm>
              <a:off x="7394169" y="3508088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FA68048-B976-6D80-CE12-A543C46C9C05}"/>
                </a:ext>
              </a:extLst>
            </p:cNvPr>
            <p:cNvSpPr/>
            <p:nvPr/>
          </p:nvSpPr>
          <p:spPr>
            <a:xfrm>
              <a:off x="7517452" y="4699396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483B33D4-8A98-4DC4-0A20-1481F13DA60A}"/>
                </a:ext>
              </a:extLst>
            </p:cNvPr>
            <p:cNvSpPr/>
            <p:nvPr/>
          </p:nvSpPr>
          <p:spPr>
            <a:xfrm>
              <a:off x="7640725" y="4103743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7B2E368-6FC6-7B7D-2D41-D31B9D393815}"/>
                </a:ext>
              </a:extLst>
            </p:cNvPr>
            <p:cNvSpPr/>
            <p:nvPr/>
          </p:nvSpPr>
          <p:spPr>
            <a:xfrm>
              <a:off x="7887272" y="4461138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A22D951-1B01-632A-3896-1B34F0C9C5B5}"/>
                </a:ext>
              </a:extLst>
            </p:cNvPr>
            <p:cNvSpPr/>
            <p:nvPr/>
          </p:nvSpPr>
          <p:spPr>
            <a:xfrm>
              <a:off x="8010546" y="4342005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D8A6B27-F403-3373-6437-20C24A58DA51}"/>
                </a:ext>
              </a:extLst>
            </p:cNvPr>
            <p:cNvSpPr/>
            <p:nvPr/>
          </p:nvSpPr>
          <p:spPr>
            <a:xfrm>
              <a:off x="8380376" y="4580267"/>
              <a:ext cx="3802" cy="3802"/>
            </a:xfrm>
            <a:custGeom>
              <a:avLst/>
              <a:gdLst>
                <a:gd name="connsiteX0" fmla="*/ 3802 w 3802"/>
                <a:gd name="connsiteY0" fmla="*/ 1901 h 3802"/>
                <a:gd name="connsiteX1" fmla="*/ 1901 w 3802"/>
                <a:gd name="connsiteY1" fmla="*/ 3802 h 3802"/>
                <a:gd name="connsiteX2" fmla="*/ 0 w 3802"/>
                <a:gd name="connsiteY2" fmla="*/ 1901 h 3802"/>
                <a:gd name="connsiteX3" fmla="*/ 1901 w 3802"/>
                <a:gd name="connsiteY3" fmla="*/ 0 h 3802"/>
                <a:gd name="connsiteX4" fmla="*/ 3802 w 3802"/>
                <a:gd name="connsiteY4" fmla="*/ 1901 h 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" h="3802">
                  <a:moveTo>
                    <a:pt x="3802" y="1901"/>
                  </a:moveTo>
                  <a:cubicBezTo>
                    <a:pt x="3802" y="2951"/>
                    <a:pt x="2951" y="3802"/>
                    <a:pt x="1901" y="3802"/>
                  </a:cubicBezTo>
                  <a:cubicBezTo>
                    <a:pt x="851" y="3802"/>
                    <a:pt x="0" y="2951"/>
                    <a:pt x="0" y="1901"/>
                  </a:cubicBezTo>
                  <a:cubicBezTo>
                    <a:pt x="0" y="851"/>
                    <a:pt x="851" y="0"/>
                    <a:pt x="1901" y="0"/>
                  </a:cubicBezTo>
                  <a:cubicBezTo>
                    <a:pt x="2951" y="0"/>
                    <a:pt x="3802" y="851"/>
                    <a:pt x="3802" y="190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96684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F7FA4-5EBF-4A45-7995-C5714714C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1403921"/>
          </a:xfrm>
        </p:spPr>
        <p:txBody>
          <a:bodyPr/>
          <a:lstStyle/>
          <a:p>
            <a:r>
              <a:rPr lang="de-DE" dirty="0"/>
              <a:t>Ein </a:t>
            </a:r>
            <a:r>
              <a:rPr lang="de-DE" b="1" dirty="0"/>
              <a:t>Säulendiagramm</a:t>
            </a:r>
            <a:r>
              <a:rPr lang="de-DE" dirty="0"/>
              <a:t> ist die Darstellung einer kontinuierlichen Metrik für verschiedene Objekte oder Objektkategorien in der Stichprobe. </a:t>
            </a:r>
          </a:p>
          <a:p>
            <a:r>
              <a:rPr lang="de-DE" dirty="0"/>
              <a:t>Es eignet sich zum Vergleich der Objekte bzw. Objektkategorien in dieser Metrik.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 (Säulendiagramm)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D3A6E-C880-12F5-6381-1631779F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Säulendiagramm (</a:t>
            </a:r>
            <a:r>
              <a:rPr lang="en-US" i="1" dirty="0"/>
              <a:t>bar plot</a:t>
            </a:r>
            <a:r>
              <a:rPr lang="de-DE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AA597-29BC-A6CF-B8E7-9DF8A1492772}"/>
              </a:ext>
            </a:extLst>
          </p:cNvPr>
          <p:cNvSpPr txBox="1"/>
          <p:nvPr/>
        </p:nvSpPr>
        <p:spPr bwMode="gray">
          <a:xfrm>
            <a:off x="630926" y="2848006"/>
            <a:ext cx="5192924" cy="947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continent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c("Afrika", "Antarktis", "Asien", "Australien"),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landmass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c(30.37, 13.66, 44.58, 8.53)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FDC13-472B-9DE1-4DA8-593A0E9C0128}"/>
              </a:ext>
            </a:extLst>
          </p:cNvPr>
          <p:cNvSpPr txBox="1"/>
          <p:nvPr/>
        </p:nvSpPr>
        <p:spPr bwMode="gray">
          <a:xfrm>
            <a:off x="630926" y="3807280"/>
            <a:ext cx="5192924" cy="947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data$landmass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data$continent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Landmass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Mio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km2")</a:t>
            </a:r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13FB09A8-E268-7AD8-FE00-E60E45938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72" y="1995686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80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5B2EBF-CE11-4D52-A706-D97030309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795662"/>
          </a:xfrm>
        </p:spPr>
        <p:txBody>
          <a:bodyPr/>
          <a:lstStyle/>
          <a:p>
            <a:r>
              <a:rPr lang="de-DE" b="1" dirty="0"/>
              <a:t>Achtung</a:t>
            </a:r>
            <a:r>
              <a:rPr lang="de-DE" dirty="0"/>
              <a:t>: Säulendiagramme können den Betrachter täuschen, wenn der Achsenschnittpunkt schlecht platziert ist oder die Säulen unterschiedlich breit sind.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 (Täuschung im Säulendiagramm)</a:t>
            </a: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endParaRPr lang="de-DE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de-DE" sz="1100" dirty="0">
                <a:solidFill>
                  <a:schemeClr val="accent5"/>
                </a:solidFill>
              </a:rPr>
              <a:t>Agenda 2010 – Deutschland bewegt sich. Antworten zur Agenda 2010. 4. Auflage. Presse- und Informationsamt der Bundesregierung, Berlin 2003.</a:t>
            </a:r>
            <a:endParaRPr lang="de-DE" sz="1100" dirty="0"/>
          </a:p>
          <a:p>
            <a:endParaRPr lang="de-DE" b="1" dirty="0">
              <a:solidFill>
                <a:schemeClr val="accent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F16B3-089E-EACC-AC4B-CF8B38AB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Säulendiagramm</a:t>
            </a: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612175C8-CD1F-2578-8F28-DE9072F5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53" y="2499741"/>
            <a:ext cx="2448272" cy="1887824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BCDC08D9-E8D9-982D-9EEB-B37F0482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499742"/>
            <a:ext cx="2665914" cy="18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0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Empirische Daten</a:t>
            </a:r>
          </a:p>
          <a:p>
            <a:r>
              <a:rPr lang="de-DE" dirty="0"/>
              <a:t>Visualisierung empirischer Daten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9B15E5-0902-3AFB-72BE-1FB7D06082C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4213223" cy="3563938"/>
              </a:xfrm>
            </p:spPr>
            <p:txBody>
              <a:bodyPr/>
              <a:lstStyle/>
              <a:p>
                <a:r>
                  <a:rPr lang="de-DE" dirty="0"/>
                  <a:t>Ein Säulendiagramm kommt schnell an seine Grenzen, falls </a:t>
                </a:r>
              </a:p>
              <a:p>
                <a:pPr lvl="1"/>
                <a:r>
                  <a:rPr lang="de-DE" sz="1200" dirty="0"/>
                  <a:t>die Objektkategorien aus einer zu großen Menge (&gt;10 Kategorien) stammen.</a:t>
                </a:r>
              </a:p>
              <a:p>
                <a:pPr lvl="1"/>
                <a:r>
                  <a:rPr lang="de-DE" sz="1200" dirty="0"/>
                  <a:t>die Objektkategorien aus dem Raum der Zahlen kommen (d.h. Distanzen haben Bedeutung)</a:t>
                </a:r>
              </a:p>
              <a:p>
                <a:r>
                  <a:rPr lang="de-DE" dirty="0"/>
                  <a:t>Hierbei können Histogramme helfen.</a:t>
                </a:r>
              </a:p>
              <a:p>
                <a:pPr lvl="1"/>
                <a:r>
                  <a:rPr lang="de-DE" sz="1200" dirty="0"/>
                  <a:t>Es zählt, wie oft eine Größe vorkommt und bündelt die Ergebnisse in Klassen (</a:t>
                </a:r>
                <a:r>
                  <a:rPr lang="en-US" sz="1200" i="1" dirty="0"/>
                  <a:t>bins</a:t>
                </a:r>
                <a:r>
                  <a:rPr lang="de-DE" sz="1200" dirty="0"/>
                  <a:t>).</a:t>
                </a:r>
              </a:p>
              <a:p>
                <a:pPr lvl="1"/>
                <a:r>
                  <a:rPr lang="de-DE" sz="1200" dirty="0"/>
                  <a:t>Ein Histogramm wird durch Ursprung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Klassenbreite (</a:t>
                </a:r>
                <a:r>
                  <a:rPr lang="en-US" sz="1200" i="1" dirty="0"/>
                  <a:t>bin width</a:t>
                </a:r>
                <a:r>
                  <a:rPr lang="de-DE" sz="1200" dirty="0"/>
                  <a:t>)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bestimmt.</a:t>
                </a:r>
              </a:p>
              <a:p>
                <a:pPr lvl="1"/>
                <a:r>
                  <a:rPr lang="de-DE" sz="1200" dirty="0"/>
                  <a:t>Für alle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de-DE" sz="1200" dirty="0"/>
                  <a:t> zählt die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</a:t>
                </a:r>
                <a:r>
                  <a:rPr lang="de-DE" sz="1200" dirty="0"/>
                  <a:t> Klasse die Vorkommen im Intervall </a:t>
                </a:r>
              </a:p>
              <a:p>
                <a:pPr marL="0" indent="-268287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Jede Klasse ist eine Säule über ihrem Intervall mit der Häufigkeit als Höhe.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D9B15E5-0902-3AFB-72BE-1FB7D0608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4213223" cy="3563938"/>
              </a:xfrm>
              <a:blipFill>
                <a:blip r:embed="rId2"/>
                <a:stretch>
                  <a:fillRect t="-355" r="-904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355F14-E848-6093-9FE0-5B931C9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</a:t>
            </a:r>
            <a:endParaRPr lang="en-DE" dirty="0"/>
          </a:p>
        </p:txBody>
      </p:sp>
      <p:pic>
        <p:nvPicPr>
          <p:cNvPr id="11" name="Picture 10" descr="A graph of a number of data&#10;&#10;Description automatically generated">
            <a:extLst>
              <a:ext uri="{FF2B5EF4-FFF2-40B4-BE49-F238E27FC236}">
                <a16:creationId xmlns:a16="http://schemas.microsoft.com/office/drawing/2014/main" id="{54C397FF-862C-9C04-A245-CC29C3F15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560" y="2355726"/>
            <a:ext cx="1467607" cy="1467607"/>
          </a:xfrm>
          <a:prstGeom prst="rect">
            <a:avLst/>
          </a:prstGeom>
        </p:spPr>
      </p:pic>
      <p:pic>
        <p:nvPicPr>
          <p:cNvPr id="13" name="Picture 12" descr="A graph of a number of data&#10;&#10;Description automatically generated">
            <a:extLst>
              <a:ext uri="{FF2B5EF4-FFF2-40B4-BE49-F238E27FC236}">
                <a16:creationId xmlns:a16="http://schemas.microsoft.com/office/drawing/2014/main" id="{81829B40-7F78-20EF-D37E-7446C3BD8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2371433"/>
            <a:ext cx="1467607" cy="1467607"/>
          </a:xfrm>
          <a:prstGeom prst="rect">
            <a:avLst/>
          </a:prstGeom>
        </p:spPr>
      </p:pic>
      <p:pic>
        <p:nvPicPr>
          <p:cNvPr id="15" name="Picture 14" descr="A graph of a number of data&#10;&#10;Description automatically generated">
            <a:extLst>
              <a:ext uri="{FF2B5EF4-FFF2-40B4-BE49-F238E27FC236}">
                <a16:creationId xmlns:a16="http://schemas.microsoft.com/office/drawing/2014/main" id="{6260A92F-BD67-7CA7-8088-5F7544AB1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336" y="2371434"/>
            <a:ext cx="1467607" cy="14676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19A292-F9F3-4EB2-D0FF-2C0EFCB5EFBE}"/>
              </a:ext>
            </a:extLst>
          </p:cNvPr>
          <p:cNvSpPr txBox="1"/>
          <p:nvPr/>
        </p:nvSpPr>
        <p:spPr bwMode="gray">
          <a:xfrm>
            <a:off x="5148064" y="1138647"/>
            <a:ext cx="3240360" cy="4645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1B2AC-530D-9CAB-ADBC-9E143BD390FC}"/>
              </a:ext>
            </a:extLst>
          </p:cNvPr>
          <p:cNvSpPr txBox="1"/>
          <p:nvPr/>
        </p:nvSpPr>
        <p:spPr bwMode="gray">
          <a:xfrm>
            <a:off x="5148064" y="1531162"/>
            <a:ext cx="3240360" cy="4645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"Normalverteilung",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"Häufigkeit“,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breaks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4441EC-5911-5E4E-4A0D-0B7A9CD613B7}"/>
                  </a:ext>
                </a:extLst>
              </p:cNvPr>
              <p:cNvSpPr txBox="1"/>
              <p:nvPr/>
            </p:nvSpPr>
            <p:spPr bwMode="gray">
              <a:xfrm>
                <a:off x="4853585" y="2075647"/>
                <a:ext cx="9935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100" dirty="0">
                    <a:solidFill>
                      <a:srgbClr val="C00000"/>
                    </a:solidFill>
                  </a:rPr>
                  <a:t> bins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4441EC-5911-5E4E-4A0D-0B7A9CD61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53585" y="2075647"/>
                <a:ext cx="993556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C47FDB-6FCE-1AB6-0C78-B2FB80AC82C2}"/>
                  </a:ext>
                </a:extLst>
              </p:cNvPr>
              <p:cNvSpPr txBox="1"/>
              <p:nvPr/>
            </p:nvSpPr>
            <p:spPr bwMode="gray">
              <a:xfrm>
                <a:off x="6253070" y="2078099"/>
                <a:ext cx="9935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de-DE" sz="1100" dirty="0">
                    <a:solidFill>
                      <a:srgbClr val="C00000"/>
                    </a:solidFill>
                  </a:rPr>
                  <a:t> bins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C47FDB-6FCE-1AB6-0C78-B2FB80AC8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53070" y="2078099"/>
                <a:ext cx="993556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4C86CD-67BB-8F8D-35E5-D6A7A3BC58C4}"/>
                  </a:ext>
                </a:extLst>
              </p:cNvPr>
              <p:cNvSpPr txBox="1"/>
              <p:nvPr/>
            </p:nvSpPr>
            <p:spPr bwMode="gray">
              <a:xfrm>
                <a:off x="7833361" y="2075647"/>
                <a:ext cx="9935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1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sz="1100" dirty="0">
                    <a:solidFill>
                      <a:srgbClr val="C00000"/>
                    </a:solidFill>
                  </a:rPr>
                  <a:t> bins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4C86CD-67BB-8F8D-35E5-D6A7A3BC5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33361" y="2075647"/>
                <a:ext cx="993556" cy="33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802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55BD30-DE25-3A4F-5802-95A5B021D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8"/>
            <a:ext cx="7093544" cy="1691952"/>
          </a:xfrm>
        </p:spPr>
        <p:txBody>
          <a:bodyPr/>
          <a:lstStyle/>
          <a:p>
            <a:r>
              <a:rPr lang="de-DE" b="1" dirty="0"/>
              <a:t>Achtung: </a:t>
            </a:r>
            <a:r>
              <a:rPr lang="de-DE" dirty="0"/>
              <a:t>Ein Histogramm kann degenerieren, wenn 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die Klassenbreite zu schmal ist und viele Klassen kein oder wenige Vorkommen enthalten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die Klassenbreite zu weit ist und eine zu starke Bündelung die Aussagekraft trübt.</a:t>
            </a:r>
          </a:p>
          <a:p>
            <a:endParaRPr lang="de-DE" b="1" dirty="0">
              <a:solidFill>
                <a:schemeClr val="accent4"/>
              </a:solidFill>
            </a:endParaRPr>
          </a:p>
          <a:p>
            <a:r>
              <a:rPr lang="de-DE" b="1" dirty="0">
                <a:solidFill>
                  <a:schemeClr val="accent4"/>
                </a:solidFill>
              </a:rPr>
              <a:t>Beispiel (Verschiedene Klassenbreiten im Histogramm)</a:t>
            </a:r>
            <a:r>
              <a:rPr lang="de-DE" dirty="0"/>
              <a:t>. Eruptionsdauer des </a:t>
            </a:r>
            <a:r>
              <a:rPr lang="en-US" dirty="0"/>
              <a:t>Old Faithful</a:t>
            </a:r>
            <a:r>
              <a:rPr lang="de-DE" dirty="0"/>
              <a:t> Geysirs im Yellowstone-Nationalpark (in Minuten)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A9270-4C57-5E86-4FF1-BDD5EC9F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</a:t>
            </a:r>
            <a:endParaRPr lang="en-DE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3241E4-B0C1-C3A0-96CE-069E0A8B60FA}"/>
              </a:ext>
            </a:extLst>
          </p:cNvPr>
          <p:cNvGrpSpPr/>
          <p:nvPr/>
        </p:nvGrpSpPr>
        <p:grpSpPr>
          <a:xfrm>
            <a:off x="163116" y="3092053"/>
            <a:ext cx="2857500" cy="1905000"/>
            <a:chOff x="163116" y="2974293"/>
            <a:chExt cx="2857500" cy="19050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50BCA8A-C194-8163-ECD8-D002BB2B5C01}"/>
                </a:ext>
              </a:extLst>
            </p:cNvPr>
            <p:cNvSpPr/>
            <p:nvPr/>
          </p:nvSpPr>
          <p:spPr>
            <a:xfrm>
              <a:off x="163116" y="2974293"/>
              <a:ext cx="2857500" cy="1905000"/>
            </a:xfrm>
            <a:custGeom>
              <a:avLst/>
              <a:gdLst>
                <a:gd name="connsiteX0" fmla="*/ 0 w 2857500"/>
                <a:gd name="connsiteY0" fmla="*/ 1905000 h 1905000"/>
                <a:gd name="connsiteX1" fmla="*/ 2857500 w 2857500"/>
                <a:gd name="connsiteY1" fmla="*/ 1905000 h 1905000"/>
                <a:gd name="connsiteX2" fmla="*/ 2857500 w 2857500"/>
                <a:gd name="connsiteY2" fmla="*/ 0 h 1905000"/>
                <a:gd name="connsiteX3" fmla="*/ 0 w 2857500"/>
                <a:gd name="connsiteY3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0" h="1905000">
                  <a:moveTo>
                    <a:pt x="0" y="1905000"/>
                  </a:moveTo>
                  <a:lnTo>
                    <a:pt x="2857500" y="1905000"/>
                  </a:lnTo>
                  <a:lnTo>
                    <a:pt x="28575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8B81E1F-15A3-3A86-2E56-FFA6C794C12F}"/>
                </a:ext>
              </a:extLst>
            </p:cNvPr>
            <p:cNvSpPr/>
            <p:nvPr/>
          </p:nvSpPr>
          <p:spPr>
            <a:xfrm>
              <a:off x="482045" y="3030543"/>
              <a:ext cx="2482325" cy="1581645"/>
            </a:xfrm>
            <a:custGeom>
              <a:avLst/>
              <a:gdLst>
                <a:gd name="connsiteX0" fmla="*/ 0 w 2482325"/>
                <a:gd name="connsiteY0" fmla="*/ 1581645 h 1581645"/>
                <a:gd name="connsiteX1" fmla="*/ 2482326 w 2482325"/>
                <a:gd name="connsiteY1" fmla="*/ 1581645 h 1581645"/>
                <a:gd name="connsiteX2" fmla="*/ 2482326 w 2482325"/>
                <a:gd name="connsiteY2" fmla="*/ 0 h 1581645"/>
                <a:gd name="connsiteX3" fmla="*/ 0 w 2482325"/>
                <a:gd name="connsiteY3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2325" h="1581645">
                  <a:moveTo>
                    <a:pt x="0" y="1581645"/>
                  </a:moveTo>
                  <a:lnTo>
                    <a:pt x="2482326" y="1581645"/>
                  </a:lnTo>
                  <a:lnTo>
                    <a:pt x="24823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9393931-1B5B-B8A0-2185-E75E8B1F8946}"/>
                </a:ext>
              </a:extLst>
            </p:cNvPr>
            <p:cNvSpPr/>
            <p:nvPr/>
          </p:nvSpPr>
          <p:spPr>
            <a:xfrm>
              <a:off x="894733" y="3030543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8F9AE1-8E7E-7688-707F-E46E58467F4C}"/>
                </a:ext>
              </a:extLst>
            </p:cNvPr>
            <p:cNvSpPr/>
            <p:nvPr/>
          </p:nvSpPr>
          <p:spPr>
            <a:xfrm>
              <a:off x="1447050" y="3030543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68A887-4012-D4C5-75D3-31E2C24B710D}"/>
                </a:ext>
              </a:extLst>
            </p:cNvPr>
            <p:cNvSpPr/>
            <p:nvPr/>
          </p:nvSpPr>
          <p:spPr>
            <a:xfrm>
              <a:off x="1999357" y="3030543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ADE9F7-DE4B-3CF1-7055-BB49D706F5CB}"/>
                </a:ext>
              </a:extLst>
            </p:cNvPr>
            <p:cNvSpPr/>
            <p:nvPr/>
          </p:nvSpPr>
          <p:spPr>
            <a:xfrm>
              <a:off x="2551676" y="3030543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636300-4031-43FC-B131-ACC94E2378DE}"/>
                </a:ext>
              </a:extLst>
            </p:cNvPr>
            <p:cNvSpPr/>
            <p:nvPr/>
          </p:nvSpPr>
          <p:spPr>
            <a:xfrm>
              <a:off x="482045" y="4612188"/>
              <a:ext cx="2482325" cy="1190"/>
            </a:xfrm>
            <a:custGeom>
              <a:avLst/>
              <a:gdLst>
                <a:gd name="connsiteX0" fmla="*/ 0 w 2482325"/>
                <a:gd name="connsiteY0" fmla="*/ 0 h 1190"/>
                <a:gd name="connsiteX1" fmla="*/ 2482326 w 2482325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325" h="1190">
                  <a:moveTo>
                    <a:pt x="0" y="0"/>
                  </a:moveTo>
                  <a:lnTo>
                    <a:pt x="2482326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58DEB3C-2660-CD0C-19CF-F8C7D9C16633}"/>
                </a:ext>
              </a:extLst>
            </p:cNvPr>
            <p:cNvSpPr/>
            <p:nvPr/>
          </p:nvSpPr>
          <p:spPr>
            <a:xfrm>
              <a:off x="894733" y="4589685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36765BE-655F-6A6E-4EF7-1F8D1BC89F48}"/>
                </a:ext>
              </a:extLst>
            </p:cNvPr>
            <p:cNvSpPr/>
            <p:nvPr/>
          </p:nvSpPr>
          <p:spPr>
            <a:xfrm>
              <a:off x="1447050" y="4589685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9478359-6A10-1E9F-74FD-343267A0D8BD}"/>
                </a:ext>
              </a:extLst>
            </p:cNvPr>
            <p:cNvSpPr/>
            <p:nvPr/>
          </p:nvSpPr>
          <p:spPr>
            <a:xfrm>
              <a:off x="1999357" y="4589685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8188143-4DB4-1726-C860-6872E826DF29}"/>
                </a:ext>
              </a:extLst>
            </p:cNvPr>
            <p:cNvSpPr/>
            <p:nvPr/>
          </p:nvSpPr>
          <p:spPr>
            <a:xfrm>
              <a:off x="2551676" y="4589685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1825DE6-50A6-18E2-E0EA-F7941E768FFC}"/>
                </a:ext>
              </a:extLst>
            </p:cNvPr>
            <p:cNvSpPr/>
            <p:nvPr/>
          </p:nvSpPr>
          <p:spPr>
            <a:xfrm>
              <a:off x="871872" y="4651752"/>
              <a:ext cx="45723" cy="73306"/>
            </a:xfrm>
            <a:custGeom>
              <a:avLst/>
              <a:gdLst>
                <a:gd name="connsiteX0" fmla="*/ 11721 w 45723"/>
                <a:gd name="connsiteY0" fmla="*/ 65103 h 73306"/>
                <a:gd name="connsiteX1" fmla="*/ 45724 w 45723"/>
                <a:gd name="connsiteY1" fmla="*/ 65103 h 73306"/>
                <a:gd name="connsiteX2" fmla="*/ 45724 w 45723"/>
                <a:gd name="connsiteY2" fmla="*/ 73307 h 73306"/>
                <a:gd name="connsiteX3" fmla="*/ 0 w 45723"/>
                <a:gd name="connsiteY3" fmla="*/ 73307 h 73306"/>
                <a:gd name="connsiteX4" fmla="*/ 0 w 45723"/>
                <a:gd name="connsiteY4" fmla="*/ 65103 h 73306"/>
                <a:gd name="connsiteX5" fmla="*/ 15096 w 45723"/>
                <a:gd name="connsiteY5" fmla="*/ 49721 h 73306"/>
                <a:gd name="connsiteX6" fmla="*/ 27155 w 45723"/>
                <a:gd name="connsiteY6" fmla="*/ 37231 h 73306"/>
                <a:gd name="connsiteX7" fmla="*/ 33665 w 45723"/>
                <a:gd name="connsiteY7" fmla="*/ 28361 h 73306"/>
                <a:gd name="connsiteX8" fmla="*/ 35546 w 45723"/>
                <a:gd name="connsiteY8" fmla="*/ 21169 h 73306"/>
                <a:gd name="connsiteX9" fmla="*/ 31494 w 45723"/>
                <a:gd name="connsiteY9" fmla="*/ 11811 h 73306"/>
                <a:gd name="connsiteX10" fmla="*/ 21029 w 45723"/>
                <a:gd name="connsiteY10" fmla="*/ 8192 h 73306"/>
                <a:gd name="connsiteX11" fmla="*/ 11335 w 45723"/>
                <a:gd name="connsiteY11" fmla="*/ 9787 h 73306"/>
                <a:gd name="connsiteX12" fmla="*/ 482 w 45723"/>
                <a:gd name="connsiteY12" fmla="*/ 14609 h 73306"/>
                <a:gd name="connsiteX13" fmla="*/ 482 w 45723"/>
                <a:gd name="connsiteY13" fmla="*/ 4774 h 73306"/>
                <a:gd name="connsiteX14" fmla="*/ 11479 w 45723"/>
                <a:gd name="connsiteY14" fmla="*/ 1203 h 73306"/>
                <a:gd name="connsiteX15" fmla="*/ 20836 w 45723"/>
                <a:gd name="connsiteY15" fmla="*/ 0 h 73306"/>
                <a:gd name="connsiteX16" fmla="*/ 38681 w 45723"/>
                <a:gd name="connsiteY16" fmla="*/ 5596 h 73306"/>
                <a:gd name="connsiteX17" fmla="*/ 45337 w 45723"/>
                <a:gd name="connsiteY17" fmla="*/ 20538 h 73306"/>
                <a:gd name="connsiteX18" fmla="*/ 43650 w 45723"/>
                <a:gd name="connsiteY18" fmla="*/ 28980 h 73306"/>
                <a:gd name="connsiteX19" fmla="*/ 37620 w 45723"/>
                <a:gd name="connsiteY19" fmla="*/ 38338 h 73306"/>
                <a:gd name="connsiteX20" fmla="*/ 29951 w 45723"/>
                <a:gd name="connsiteY20" fmla="*/ 46446 h 73306"/>
                <a:gd name="connsiteX21" fmla="*/ 11721 w 45723"/>
                <a:gd name="connsiteY21" fmla="*/ 65103 h 7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23" h="73306">
                  <a:moveTo>
                    <a:pt x="11721" y="65103"/>
                  </a:moveTo>
                  <a:lnTo>
                    <a:pt x="45724" y="65103"/>
                  </a:lnTo>
                  <a:lnTo>
                    <a:pt x="45724" y="73307"/>
                  </a:lnTo>
                  <a:lnTo>
                    <a:pt x="0" y="73307"/>
                  </a:lnTo>
                  <a:lnTo>
                    <a:pt x="0" y="65103"/>
                  </a:lnTo>
                  <a:cubicBezTo>
                    <a:pt x="3697" y="61281"/>
                    <a:pt x="8730" y="56150"/>
                    <a:pt x="15096" y="49721"/>
                  </a:cubicBezTo>
                  <a:cubicBezTo>
                    <a:pt x="21496" y="43255"/>
                    <a:pt x="25515" y="39100"/>
                    <a:pt x="27155" y="37231"/>
                  </a:cubicBezTo>
                  <a:cubicBezTo>
                    <a:pt x="30273" y="33718"/>
                    <a:pt x="32443" y="30766"/>
                    <a:pt x="33665" y="28361"/>
                  </a:cubicBezTo>
                  <a:cubicBezTo>
                    <a:pt x="34919" y="25920"/>
                    <a:pt x="35546" y="23515"/>
                    <a:pt x="35546" y="21169"/>
                  </a:cubicBezTo>
                  <a:cubicBezTo>
                    <a:pt x="35546" y="17347"/>
                    <a:pt x="34196" y="14228"/>
                    <a:pt x="31494" y="11811"/>
                  </a:cubicBezTo>
                  <a:cubicBezTo>
                    <a:pt x="28826" y="9394"/>
                    <a:pt x="25338" y="8192"/>
                    <a:pt x="21029" y="8192"/>
                  </a:cubicBezTo>
                  <a:cubicBezTo>
                    <a:pt x="17975" y="8192"/>
                    <a:pt x="14744" y="8727"/>
                    <a:pt x="11335" y="9787"/>
                  </a:cubicBezTo>
                  <a:cubicBezTo>
                    <a:pt x="7958" y="10847"/>
                    <a:pt x="4341" y="12454"/>
                    <a:pt x="482" y="14609"/>
                  </a:cubicBezTo>
                  <a:lnTo>
                    <a:pt x="482" y="4774"/>
                  </a:lnTo>
                  <a:cubicBezTo>
                    <a:pt x="4405" y="3191"/>
                    <a:pt x="8070" y="2000"/>
                    <a:pt x="11479" y="1203"/>
                  </a:cubicBezTo>
                  <a:cubicBezTo>
                    <a:pt x="14888" y="405"/>
                    <a:pt x="18006" y="0"/>
                    <a:pt x="20836" y="0"/>
                  </a:cubicBezTo>
                  <a:cubicBezTo>
                    <a:pt x="28295" y="0"/>
                    <a:pt x="34244" y="1869"/>
                    <a:pt x="38681" y="5596"/>
                  </a:cubicBezTo>
                  <a:cubicBezTo>
                    <a:pt x="43118" y="9323"/>
                    <a:pt x="45337" y="14299"/>
                    <a:pt x="45337" y="20538"/>
                  </a:cubicBezTo>
                  <a:cubicBezTo>
                    <a:pt x="45337" y="23503"/>
                    <a:pt x="44775" y="26313"/>
                    <a:pt x="43650" y="28980"/>
                  </a:cubicBezTo>
                  <a:cubicBezTo>
                    <a:pt x="42555" y="31611"/>
                    <a:pt x="40546" y="34731"/>
                    <a:pt x="37620" y="38338"/>
                  </a:cubicBezTo>
                  <a:cubicBezTo>
                    <a:pt x="36817" y="39279"/>
                    <a:pt x="34260" y="41981"/>
                    <a:pt x="29951" y="46446"/>
                  </a:cubicBezTo>
                  <a:cubicBezTo>
                    <a:pt x="25642" y="50887"/>
                    <a:pt x="19566" y="57102"/>
                    <a:pt x="11721" y="6510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01F091C-2715-F92C-D633-E8A1F607F46C}"/>
                </a:ext>
              </a:extLst>
            </p:cNvPr>
            <p:cNvSpPr/>
            <p:nvPr/>
          </p:nvSpPr>
          <p:spPr>
            <a:xfrm>
              <a:off x="1423344" y="4651752"/>
              <a:ext cx="47410" cy="74699"/>
            </a:xfrm>
            <a:custGeom>
              <a:avLst/>
              <a:gdLst>
                <a:gd name="connsiteX0" fmla="*/ 32552 w 47410"/>
                <a:gd name="connsiteY0" fmla="*/ 34480 h 74699"/>
                <a:gd name="connsiteX1" fmla="*/ 43458 w 47410"/>
                <a:gd name="connsiteY1" fmla="*/ 40707 h 74699"/>
                <a:gd name="connsiteX2" fmla="*/ 47411 w 47410"/>
                <a:gd name="connsiteY2" fmla="*/ 52376 h 74699"/>
                <a:gd name="connsiteX3" fmla="*/ 40076 w 47410"/>
                <a:gd name="connsiteY3" fmla="*/ 68866 h 74699"/>
                <a:gd name="connsiteX4" fmla="*/ 19241 w 47410"/>
                <a:gd name="connsiteY4" fmla="*/ 74700 h 74699"/>
                <a:gd name="connsiteX5" fmla="*/ 9882 w 47410"/>
                <a:gd name="connsiteY5" fmla="*/ 73783 h 74699"/>
                <a:gd name="connsiteX6" fmla="*/ 0 w 47410"/>
                <a:gd name="connsiteY6" fmla="*/ 71140 h 74699"/>
                <a:gd name="connsiteX7" fmla="*/ 0 w 47410"/>
                <a:gd name="connsiteY7" fmla="*/ 61734 h 74699"/>
                <a:gd name="connsiteX8" fmla="*/ 8870 w 47410"/>
                <a:gd name="connsiteY8" fmla="*/ 65306 h 74699"/>
                <a:gd name="connsiteX9" fmla="*/ 18955 w 47410"/>
                <a:gd name="connsiteY9" fmla="*/ 66508 h 74699"/>
                <a:gd name="connsiteX10" fmla="*/ 32897 w 47410"/>
                <a:gd name="connsiteY10" fmla="*/ 62889 h 74699"/>
                <a:gd name="connsiteX11" fmla="*/ 37719 w 47410"/>
                <a:gd name="connsiteY11" fmla="*/ 52376 h 74699"/>
                <a:gd name="connsiteX12" fmla="*/ 33230 w 47410"/>
                <a:gd name="connsiteY12" fmla="*/ 42434 h 74699"/>
                <a:gd name="connsiteX13" fmla="*/ 20836 w 47410"/>
                <a:gd name="connsiteY13" fmla="*/ 38826 h 74699"/>
                <a:gd name="connsiteX14" fmla="*/ 12442 w 47410"/>
                <a:gd name="connsiteY14" fmla="*/ 38826 h 74699"/>
                <a:gd name="connsiteX15" fmla="*/ 12442 w 47410"/>
                <a:gd name="connsiteY15" fmla="*/ 30813 h 74699"/>
                <a:gd name="connsiteX16" fmla="*/ 21217 w 47410"/>
                <a:gd name="connsiteY16" fmla="*/ 30813 h 74699"/>
                <a:gd name="connsiteX17" fmla="*/ 32218 w 47410"/>
                <a:gd name="connsiteY17" fmla="*/ 27968 h 74699"/>
                <a:gd name="connsiteX18" fmla="*/ 36028 w 47410"/>
                <a:gd name="connsiteY18" fmla="*/ 19669 h 74699"/>
                <a:gd name="connsiteX19" fmla="*/ 32076 w 47410"/>
                <a:gd name="connsiteY19" fmla="*/ 11180 h 74699"/>
                <a:gd name="connsiteX20" fmla="*/ 20836 w 47410"/>
                <a:gd name="connsiteY20" fmla="*/ 8192 h 74699"/>
                <a:gd name="connsiteX21" fmla="*/ 12252 w 47410"/>
                <a:gd name="connsiteY21" fmla="*/ 9061 h 74699"/>
                <a:gd name="connsiteX22" fmla="*/ 2167 w 47410"/>
                <a:gd name="connsiteY22" fmla="*/ 11763 h 74699"/>
                <a:gd name="connsiteX23" fmla="*/ 2167 w 47410"/>
                <a:gd name="connsiteY23" fmla="*/ 3084 h 74699"/>
                <a:gd name="connsiteX24" fmla="*/ 12537 w 47410"/>
                <a:gd name="connsiteY24" fmla="*/ 762 h 74699"/>
                <a:gd name="connsiteX25" fmla="*/ 21705 w 47410"/>
                <a:gd name="connsiteY25" fmla="*/ 0 h 74699"/>
                <a:gd name="connsiteX26" fmla="*/ 39255 w 47410"/>
                <a:gd name="connsiteY26" fmla="*/ 5060 h 74699"/>
                <a:gd name="connsiteX27" fmla="*/ 45720 w 47410"/>
                <a:gd name="connsiteY27" fmla="*/ 18657 h 74699"/>
                <a:gd name="connsiteX28" fmla="*/ 42291 w 47410"/>
                <a:gd name="connsiteY28" fmla="*/ 28789 h 74699"/>
                <a:gd name="connsiteX29" fmla="*/ 32552 w 47410"/>
                <a:gd name="connsiteY29" fmla="*/ 34480 h 7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10" h="74699">
                  <a:moveTo>
                    <a:pt x="32552" y="34480"/>
                  </a:moveTo>
                  <a:cubicBezTo>
                    <a:pt x="37219" y="35481"/>
                    <a:pt x="40850" y="37552"/>
                    <a:pt x="43458" y="40707"/>
                  </a:cubicBezTo>
                  <a:cubicBezTo>
                    <a:pt x="46089" y="43863"/>
                    <a:pt x="47411" y="47744"/>
                    <a:pt x="47411" y="52376"/>
                  </a:cubicBezTo>
                  <a:cubicBezTo>
                    <a:pt x="47411" y="59484"/>
                    <a:pt x="44970" y="64972"/>
                    <a:pt x="40076" y="68866"/>
                  </a:cubicBezTo>
                  <a:cubicBezTo>
                    <a:pt x="35183" y="72759"/>
                    <a:pt x="28242" y="74700"/>
                    <a:pt x="19241" y="74700"/>
                  </a:cubicBezTo>
                  <a:cubicBezTo>
                    <a:pt x="16216" y="74700"/>
                    <a:pt x="13097" y="74390"/>
                    <a:pt x="9882" y="73783"/>
                  </a:cubicBezTo>
                  <a:cubicBezTo>
                    <a:pt x="6703" y="73212"/>
                    <a:pt x="3405" y="72330"/>
                    <a:pt x="0" y="71140"/>
                  </a:cubicBezTo>
                  <a:lnTo>
                    <a:pt x="0" y="61734"/>
                  </a:lnTo>
                  <a:cubicBezTo>
                    <a:pt x="2703" y="63306"/>
                    <a:pt x="5655" y="64496"/>
                    <a:pt x="8870" y="65306"/>
                  </a:cubicBezTo>
                  <a:cubicBezTo>
                    <a:pt x="12085" y="66104"/>
                    <a:pt x="15443" y="66508"/>
                    <a:pt x="18955" y="66508"/>
                  </a:cubicBezTo>
                  <a:cubicBezTo>
                    <a:pt x="25063" y="66508"/>
                    <a:pt x="29706" y="65306"/>
                    <a:pt x="32897" y="62889"/>
                  </a:cubicBezTo>
                  <a:cubicBezTo>
                    <a:pt x="36112" y="60472"/>
                    <a:pt x="37719" y="56971"/>
                    <a:pt x="37719" y="52376"/>
                  </a:cubicBezTo>
                  <a:cubicBezTo>
                    <a:pt x="37719" y="48125"/>
                    <a:pt x="36219" y="44815"/>
                    <a:pt x="33230" y="42434"/>
                  </a:cubicBezTo>
                  <a:cubicBezTo>
                    <a:pt x="30266" y="40029"/>
                    <a:pt x="26134" y="38826"/>
                    <a:pt x="20836" y="38826"/>
                  </a:cubicBezTo>
                  <a:lnTo>
                    <a:pt x="12442" y="38826"/>
                  </a:lnTo>
                  <a:lnTo>
                    <a:pt x="12442" y="30813"/>
                  </a:lnTo>
                  <a:lnTo>
                    <a:pt x="21217" y="30813"/>
                  </a:lnTo>
                  <a:cubicBezTo>
                    <a:pt x="26015" y="30813"/>
                    <a:pt x="29682" y="29861"/>
                    <a:pt x="32218" y="27968"/>
                  </a:cubicBezTo>
                  <a:cubicBezTo>
                    <a:pt x="34754" y="26039"/>
                    <a:pt x="36028" y="23277"/>
                    <a:pt x="36028" y="19669"/>
                  </a:cubicBezTo>
                  <a:cubicBezTo>
                    <a:pt x="36028" y="15978"/>
                    <a:pt x="34707" y="13145"/>
                    <a:pt x="32076" y="11180"/>
                  </a:cubicBezTo>
                  <a:cubicBezTo>
                    <a:pt x="29468" y="9192"/>
                    <a:pt x="25729" y="8192"/>
                    <a:pt x="20836" y="8192"/>
                  </a:cubicBezTo>
                  <a:cubicBezTo>
                    <a:pt x="18169" y="8192"/>
                    <a:pt x="15311" y="8477"/>
                    <a:pt x="12252" y="9061"/>
                  </a:cubicBezTo>
                  <a:cubicBezTo>
                    <a:pt x="9192" y="9644"/>
                    <a:pt x="5834" y="10537"/>
                    <a:pt x="2167" y="11763"/>
                  </a:cubicBezTo>
                  <a:lnTo>
                    <a:pt x="2167" y="3084"/>
                  </a:lnTo>
                  <a:cubicBezTo>
                    <a:pt x="5870" y="2048"/>
                    <a:pt x="9323" y="1274"/>
                    <a:pt x="12537" y="762"/>
                  </a:cubicBezTo>
                  <a:cubicBezTo>
                    <a:pt x="15788" y="250"/>
                    <a:pt x="18836" y="0"/>
                    <a:pt x="21705" y="0"/>
                  </a:cubicBezTo>
                  <a:cubicBezTo>
                    <a:pt x="29099" y="0"/>
                    <a:pt x="34945" y="1691"/>
                    <a:pt x="39255" y="5060"/>
                  </a:cubicBezTo>
                  <a:cubicBezTo>
                    <a:pt x="43565" y="8406"/>
                    <a:pt x="45720" y="12930"/>
                    <a:pt x="45720" y="18657"/>
                  </a:cubicBezTo>
                  <a:cubicBezTo>
                    <a:pt x="45720" y="22646"/>
                    <a:pt x="44577" y="26027"/>
                    <a:pt x="42291" y="28789"/>
                  </a:cubicBezTo>
                  <a:cubicBezTo>
                    <a:pt x="40017" y="31516"/>
                    <a:pt x="36767" y="33421"/>
                    <a:pt x="32552" y="3448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05D080F-4815-1A0E-A392-9C699493B3FE}"/>
                </a:ext>
              </a:extLst>
            </p:cNvPr>
            <p:cNvSpPr/>
            <p:nvPr/>
          </p:nvSpPr>
          <p:spPr>
            <a:xfrm>
              <a:off x="1973127" y="4653050"/>
              <a:ext cx="52470" cy="72008"/>
            </a:xfrm>
            <a:custGeom>
              <a:avLst/>
              <a:gdLst>
                <a:gd name="connsiteX0" fmla="*/ 32504 w 52470"/>
                <a:gd name="connsiteY0" fmla="*/ 8489 h 72008"/>
                <a:gd name="connsiteX1" fmla="*/ 7906 w 52470"/>
                <a:gd name="connsiteY1" fmla="*/ 46934 h 72008"/>
                <a:gd name="connsiteX2" fmla="*/ 32504 w 52470"/>
                <a:gd name="connsiteY2" fmla="*/ 46934 h 72008"/>
                <a:gd name="connsiteX3" fmla="*/ 32504 w 52470"/>
                <a:gd name="connsiteY3" fmla="*/ 8489 h 72008"/>
                <a:gd name="connsiteX4" fmla="*/ 29944 w 52470"/>
                <a:gd name="connsiteY4" fmla="*/ 0 h 72008"/>
                <a:gd name="connsiteX5" fmla="*/ 42196 w 52470"/>
                <a:gd name="connsiteY5" fmla="*/ 0 h 72008"/>
                <a:gd name="connsiteX6" fmla="*/ 42196 w 52470"/>
                <a:gd name="connsiteY6" fmla="*/ 46934 h 72008"/>
                <a:gd name="connsiteX7" fmla="*/ 52471 w 52470"/>
                <a:gd name="connsiteY7" fmla="*/ 46934 h 72008"/>
                <a:gd name="connsiteX8" fmla="*/ 52471 w 52470"/>
                <a:gd name="connsiteY8" fmla="*/ 55031 h 72008"/>
                <a:gd name="connsiteX9" fmla="*/ 42196 w 52470"/>
                <a:gd name="connsiteY9" fmla="*/ 55031 h 72008"/>
                <a:gd name="connsiteX10" fmla="*/ 42196 w 52470"/>
                <a:gd name="connsiteY10" fmla="*/ 72009 h 72008"/>
                <a:gd name="connsiteX11" fmla="*/ 32504 w 52470"/>
                <a:gd name="connsiteY11" fmla="*/ 72009 h 72008"/>
                <a:gd name="connsiteX12" fmla="*/ 32504 w 52470"/>
                <a:gd name="connsiteY12" fmla="*/ 55031 h 72008"/>
                <a:gd name="connsiteX13" fmla="*/ 0 w 52470"/>
                <a:gd name="connsiteY13" fmla="*/ 55031 h 72008"/>
                <a:gd name="connsiteX14" fmla="*/ 0 w 52470"/>
                <a:gd name="connsiteY14" fmla="*/ 45625 h 72008"/>
                <a:gd name="connsiteX15" fmla="*/ 29944 w 52470"/>
                <a:gd name="connsiteY15" fmla="*/ 0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70" h="72008">
                  <a:moveTo>
                    <a:pt x="32504" y="8489"/>
                  </a:moveTo>
                  <a:lnTo>
                    <a:pt x="7906" y="46934"/>
                  </a:lnTo>
                  <a:lnTo>
                    <a:pt x="32504" y="46934"/>
                  </a:lnTo>
                  <a:lnTo>
                    <a:pt x="32504" y="8489"/>
                  </a:lnTo>
                  <a:moveTo>
                    <a:pt x="29944" y="0"/>
                  </a:moveTo>
                  <a:lnTo>
                    <a:pt x="42196" y="0"/>
                  </a:lnTo>
                  <a:lnTo>
                    <a:pt x="42196" y="46934"/>
                  </a:lnTo>
                  <a:lnTo>
                    <a:pt x="52471" y="46934"/>
                  </a:lnTo>
                  <a:lnTo>
                    <a:pt x="52471" y="55031"/>
                  </a:lnTo>
                  <a:lnTo>
                    <a:pt x="42196" y="55031"/>
                  </a:lnTo>
                  <a:lnTo>
                    <a:pt x="42196" y="72009"/>
                  </a:lnTo>
                  <a:lnTo>
                    <a:pt x="32504" y="72009"/>
                  </a:lnTo>
                  <a:lnTo>
                    <a:pt x="32504" y="55031"/>
                  </a:lnTo>
                  <a:lnTo>
                    <a:pt x="0" y="55031"/>
                  </a:lnTo>
                  <a:lnTo>
                    <a:pt x="0" y="45625"/>
                  </a:lnTo>
                  <a:lnTo>
                    <a:pt x="29944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EB391FB-5C3D-92A9-38BB-7AA86F3CF47E}"/>
                </a:ext>
              </a:extLst>
            </p:cNvPr>
            <p:cNvSpPr/>
            <p:nvPr/>
          </p:nvSpPr>
          <p:spPr>
            <a:xfrm>
              <a:off x="2528375" y="4653050"/>
              <a:ext cx="46601" cy="73402"/>
            </a:xfrm>
            <a:custGeom>
              <a:avLst/>
              <a:gdLst>
                <a:gd name="connsiteX0" fmla="*/ 3048 w 46601"/>
                <a:gd name="connsiteY0" fmla="*/ 0 h 73402"/>
                <a:gd name="connsiteX1" fmla="*/ 41291 w 46601"/>
                <a:gd name="connsiteY1" fmla="*/ 0 h 73402"/>
                <a:gd name="connsiteX2" fmla="*/ 41291 w 46601"/>
                <a:gd name="connsiteY2" fmla="*/ 8203 h 73402"/>
                <a:gd name="connsiteX3" fmla="*/ 11966 w 46601"/>
                <a:gd name="connsiteY3" fmla="*/ 8203 h 73402"/>
                <a:gd name="connsiteX4" fmla="*/ 11966 w 46601"/>
                <a:gd name="connsiteY4" fmla="*/ 25848 h 73402"/>
                <a:gd name="connsiteX5" fmla="*/ 16216 w 46601"/>
                <a:gd name="connsiteY5" fmla="*/ 24789 h 73402"/>
                <a:gd name="connsiteX6" fmla="*/ 20455 w 46601"/>
                <a:gd name="connsiteY6" fmla="*/ 24408 h 73402"/>
                <a:gd name="connsiteX7" fmla="*/ 39553 w 46601"/>
                <a:gd name="connsiteY7" fmla="*/ 31016 h 73402"/>
                <a:gd name="connsiteX8" fmla="*/ 46601 w 46601"/>
                <a:gd name="connsiteY8" fmla="*/ 48911 h 73402"/>
                <a:gd name="connsiteX9" fmla="*/ 39362 w 46601"/>
                <a:gd name="connsiteY9" fmla="*/ 66996 h 73402"/>
                <a:gd name="connsiteX10" fmla="*/ 18955 w 46601"/>
                <a:gd name="connsiteY10" fmla="*/ 73402 h 73402"/>
                <a:gd name="connsiteX11" fmla="*/ 9704 w 46601"/>
                <a:gd name="connsiteY11" fmla="*/ 72640 h 73402"/>
                <a:gd name="connsiteX12" fmla="*/ 0 w 46601"/>
                <a:gd name="connsiteY12" fmla="*/ 70318 h 73402"/>
                <a:gd name="connsiteX13" fmla="*/ 0 w 46601"/>
                <a:gd name="connsiteY13" fmla="*/ 60531 h 73402"/>
                <a:gd name="connsiteX14" fmla="*/ 8977 w 46601"/>
                <a:gd name="connsiteY14" fmla="*/ 64056 h 73402"/>
                <a:gd name="connsiteX15" fmla="*/ 18764 w 46601"/>
                <a:gd name="connsiteY15" fmla="*/ 65211 h 73402"/>
                <a:gd name="connsiteX16" fmla="*/ 31980 w 46601"/>
                <a:gd name="connsiteY16" fmla="*/ 60817 h 73402"/>
                <a:gd name="connsiteX17" fmla="*/ 36850 w 46601"/>
                <a:gd name="connsiteY17" fmla="*/ 48911 h 73402"/>
                <a:gd name="connsiteX18" fmla="*/ 31980 w 46601"/>
                <a:gd name="connsiteY18" fmla="*/ 36993 h 73402"/>
                <a:gd name="connsiteX19" fmla="*/ 18764 w 46601"/>
                <a:gd name="connsiteY19" fmla="*/ 32599 h 73402"/>
                <a:gd name="connsiteX20" fmla="*/ 10954 w 46601"/>
                <a:gd name="connsiteY20" fmla="*/ 33468 h 73402"/>
                <a:gd name="connsiteX21" fmla="*/ 3048 w 46601"/>
                <a:gd name="connsiteY21" fmla="*/ 36171 h 73402"/>
                <a:gd name="connsiteX22" fmla="*/ 3048 w 46601"/>
                <a:gd name="connsiteY22" fmla="*/ 0 h 7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601" h="73402">
                  <a:moveTo>
                    <a:pt x="3048" y="0"/>
                  </a:moveTo>
                  <a:lnTo>
                    <a:pt x="41291" y="0"/>
                  </a:lnTo>
                  <a:lnTo>
                    <a:pt x="41291" y="8203"/>
                  </a:lnTo>
                  <a:lnTo>
                    <a:pt x="11966" y="8203"/>
                  </a:lnTo>
                  <a:lnTo>
                    <a:pt x="11966" y="25848"/>
                  </a:lnTo>
                  <a:cubicBezTo>
                    <a:pt x="13383" y="25372"/>
                    <a:pt x="14800" y="25015"/>
                    <a:pt x="16216" y="24789"/>
                  </a:cubicBezTo>
                  <a:cubicBezTo>
                    <a:pt x="17633" y="24539"/>
                    <a:pt x="19038" y="24408"/>
                    <a:pt x="20455" y="24408"/>
                  </a:cubicBezTo>
                  <a:cubicBezTo>
                    <a:pt x="28492" y="24408"/>
                    <a:pt x="34862" y="26610"/>
                    <a:pt x="39553" y="31016"/>
                  </a:cubicBezTo>
                  <a:cubicBezTo>
                    <a:pt x="44256" y="35421"/>
                    <a:pt x="46601" y="41386"/>
                    <a:pt x="46601" y="48911"/>
                  </a:cubicBezTo>
                  <a:cubicBezTo>
                    <a:pt x="46601" y="56662"/>
                    <a:pt x="44184" y="62686"/>
                    <a:pt x="39362" y="66996"/>
                  </a:cubicBezTo>
                  <a:cubicBezTo>
                    <a:pt x="34540" y="71271"/>
                    <a:pt x="27730" y="73402"/>
                    <a:pt x="18955" y="73402"/>
                  </a:cubicBezTo>
                  <a:cubicBezTo>
                    <a:pt x="15942" y="73402"/>
                    <a:pt x="12859" y="73152"/>
                    <a:pt x="9704" y="72640"/>
                  </a:cubicBezTo>
                  <a:cubicBezTo>
                    <a:pt x="6584" y="72128"/>
                    <a:pt x="3346" y="71354"/>
                    <a:pt x="0" y="70318"/>
                  </a:cubicBezTo>
                  <a:lnTo>
                    <a:pt x="0" y="60531"/>
                  </a:lnTo>
                  <a:cubicBezTo>
                    <a:pt x="2893" y="62103"/>
                    <a:pt x="5894" y="63282"/>
                    <a:pt x="8977" y="64056"/>
                  </a:cubicBezTo>
                  <a:cubicBezTo>
                    <a:pt x="12061" y="64830"/>
                    <a:pt x="15323" y="65211"/>
                    <a:pt x="18764" y="65211"/>
                  </a:cubicBezTo>
                  <a:cubicBezTo>
                    <a:pt x="24325" y="65211"/>
                    <a:pt x="28730" y="63746"/>
                    <a:pt x="31980" y="60817"/>
                  </a:cubicBezTo>
                  <a:cubicBezTo>
                    <a:pt x="35231" y="57900"/>
                    <a:pt x="36850" y="53923"/>
                    <a:pt x="36850" y="48911"/>
                  </a:cubicBezTo>
                  <a:cubicBezTo>
                    <a:pt x="36850" y="43898"/>
                    <a:pt x="35231" y="39922"/>
                    <a:pt x="31980" y="36993"/>
                  </a:cubicBezTo>
                  <a:cubicBezTo>
                    <a:pt x="28730" y="34064"/>
                    <a:pt x="24325" y="32599"/>
                    <a:pt x="18764" y="32599"/>
                  </a:cubicBezTo>
                  <a:cubicBezTo>
                    <a:pt x="16157" y="32599"/>
                    <a:pt x="13561" y="32885"/>
                    <a:pt x="10954" y="33468"/>
                  </a:cubicBezTo>
                  <a:cubicBezTo>
                    <a:pt x="8382" y="34052"/>
                    <a:pt x="5751" y="34945"/>
                    <a:pt x="3048" y="36171"/>
                  </a:cubicBezTo>
                  <a:lnTo>
                    <a:pt x="3048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CB441DD-C87C-814B-3B04-0562B57C6269}"/>
                </a:ext>
              </a:extLst>
            </p:cNvPr>
            <p:cNvSpPr/>
            <p:nvPr/>
          </p:nvSpPr>
          <p:spPr>
            <a:xfrm>
              <a:off x="1339354" y="4763028"/>
              <a:ext cx="70667" cy="77688"/>
            </a:xfrm>
            <a:custGeom>
              <a:avLst/>
              <a:gdLst>
                <a:gd name="connsiteX0" fmla="*/ 0 w 70667"/>
                <a:gd name="connsiteY0" fmla="*/ 77688 h 77688"/>
                <a:gd name="connsiteX1" fmla="*/ 0 w 70667"/>
                <a:gd name="connsiteY1" fmla="*/ 74176 h 77688"/>
                <a:gd name="connsiteX2" fmla="*/ 2732 w 70667"/>
                <a:gd name="connsiteY2" fmla="*/ 74176 h 77688"/>
                <a:gd name="connsiteX3" fmla="*/ 10318 w 70667"/>
                <a:gd name="connsiteY3" fmla="*/ 73176 h 77688"/>
                <a:gd name="connsiteX4" fmla="*/ 11768 w 70667"/>
                <a:gd name="connsiteY4" fmla="*/ 68771 h 77688"/>
                <a:gd name="connsiteX5" fmla="*/ 11768 w 70667"/>
                <a:gd name="connsiteY5" fmla="*/ 8918 h 77688"/>
                <a:gd name="connsiteX6" fmla="*/ 10318 w 70667"/>
                <a:gd name="connsiteY6" fmla="*/ 4632 h 77688"/>
                <a:gd name="connsiteX7" fmla="*/ 2732 w 70667"/>
                <a:gd name="connsiteY7" fmla="*/ 3560 h 77688"/>
                <a:gd name="connsiteX8" fmla="*/ 0 w 70667"/>
                <a:gd name="connsiteY8" fmla="*/ 3560 h 77688"/>
                <a:gd name="connsiteX9" fmla="*/ 0 w 70667"/>
                <a:gd name="connsiteY9" fmla="*/ 0 h 77688"/>
                <a:gd name="connsiteX10" fmla="*/ 64309 w 70667"/>
                <a:gd name="connsiteY10" fmla="*/ 0 h 77688"/>
                <a:gd name="connsiteX11" fmla="*/ 67488 w 70667"/>
                <a:gd name="connsiteY11" fmla="*/ 25706 h 77688"/>
                <a:gd name="connsiteX12" fmla="*/ 64643 w 70667"/>
                <a:gd name="connsiteY12" fmla="*/ 25706 h 77688"/>
                <a:gd name="connsiteX13" fmla="*/ 62797 w 70667"/>
                <a:gd name="connsiteY13" fmla="*/ 15442 h 77688"/>
                <a:gd name="connsiteX14" fmla="*/ 59285 w 70667"/>
                <a:gd name="connsiteY14" fmla="*/ 8751 h 77688"/>
                <a:gd name="connsiteX15" fmla="*/ 52760 w 70667"/>
                <a:gd name="connsiteY15" fmla="*/ 4739 h 77688"/>
                <a:gd name="connsiteX16" fmla="*/ 42223 w 70667"/>
                <a:gd name="connsiteY16" fmla="*/ 3560 h 77688"/>
                <a:gd name="connsiteX17" fmla="*/ 27495 w 70667"/>
                <a:gd name="connsiteY17" fmla="*/ 3560 h 77688"/>
                <a:gd name="connsiteX18" fmla="*/ 22756 w 70667"/>
                <a:gd name="connsiteY18" fmla="*/ 4405 h 77688"/>
                <a:gd name="connsiteX19" fmla="*/ 21923 w 70667"/>
                <a:gd name="connsiteY19" fmla="*/ 8144 h 77688"/>
                <a:gd name="connsiteX20" fmla="*/ 21923 w 70667"/>
                <a:gd name="connsiteY20" fmla="*/ 35528 h 77688"/>
                <a:gd name="connsiteX21" fmla="*/ 32186 w 70667"/>
                <a:gd name="connsiteY21" fmla="*/ 35528 h 77688"/>
                <a:gd name="connsiteX22" fmla="*/ 42271 w 70667"/>
                <a:gd name="connsiteY22" fmla="*/ 32790 h 77688"/>
                <a:gd name="connsiteX23" fmla="*/ 44509 w 70667"/>
                <a:gd name="connsiteY23" fmla="*/ 22193 h 77688"/>
                <a:gd name="connsiteX24" fmla="*/ 47402 w 70667"/>
                <a:gd name="connsiteY24" fmla="*/ 22193 h 77688"/>
                <a:gd name="connsiteX25" fmla="*/ 47402 w 70667"/>
                <a:gd name="connsiteY25" fmla="*/ 52423 h 77688"/>
                <a:gd name="connsiteX26" fmla="*/ 44509 w 70667"/>
                <a:gd name="connsiteY26" fmla="*/ 52423 h 77688"/>
                <a:gd name="connsiteX27" fmla="*/ 42271 w 70667"/>
                <a:gd name="connsiteY27" fmla="*/ 41886 h 77688"/>
                <a:gd name="connsiteX28" fmla="*/ 32186 w 70667"/>
                <a:gd name="connsiteY28" fmla="*/ 39100 h 77688"/>
                <a:gd name="connsiteX29" fmla="*/ 21923 w 70667"/>
                <a:gd name="connsiteY29" fmla="*/ 39100 h 77688"/>
                <a:gd name="connsiteX30" fmla="*/ 21923 w 70667"/>
                <a:gd name="connsiteY30" fmla="*/ 69604 h 77688"/>
                <a:gd name="connsiteX31" fmla="*/ 22756 w 70667"/>
                <a:gd name="connsiteY31" fmla="*/ 73390 h 77688"/>
                <a:gd name="connsiteX32" fmla="*/ 27495 w 70667"/>
                <a:gd name="connsiteY32" fmla="*/ 74176 h 77688"/>
                <a:gd name="connsiteX33" fmla="*/ 42723 w 70667"/>
                <a:gd name="connsiteY33" fmla="*/ 74176 h 77688"/>
                <a:gd name="connsiteX34" fmla="*/ 51201 w 70667"/>
                <a:gd name="connsiteY34" fmla="*/ 73569 h 77688"/>
                <a:gd name="connsiteX35" fmla="*/ 57332 w 70667"/>
                <a:gd name="connsiteY35" fmla="*/ 71330 h 77688"/>
                <a:gd name="connsiteX36" fmla="*/ 61523 w 70667"/>
                <a:gd name="connsiteY36" fmla="*/ 67878 h 77688"/>
                <a:gd name="connsiteX37" fmla="*/ 64416 w 70667"/>
                <a:gd name="connsiteY37" fmla="*/ 62746 h 77688"/>
                <a:gd name="connsiteX38" fmla="*/ 66321 w 70667"/>
                <a:gd name="connsiteY38" fmla="*/ 56329 h 77688"/>
                <a:gd name="connsiteX39" fmla="*/ 67822 w 70667"/>
                <a:gd name="connsiteY39" fmla="*/ 48244 h 77688"/>
                <a:gd name="connsiteX40" fmla="*/ 70667 w 70667"/>
                <a:gd name="connsiteY40" fmla="*/ 48244 h 77688"/>
                <a:gd name="connsiteX41" fmla="*/ 65869 w 70667"/>
                <a:gd name="connsiteY41" fmla="*/ 77688 h 77688"/>
                <a:gd name="connsiteX42" fmla="*/ 0 w 70667"/>
                <a:gd name="connsiteY42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667" h="77688">
                  <a:moveTo>
                    <a:pt x="0" y="77688"/>
                  </a:moveTo>
                  <a:lnTo>
                    <a:pt x="0" y="74176"/>
                  </a:lnTo>
                  <a:lnTo>
                    <a:pt x="2732" y="74176"/>
                  </a:lnTo>
                  <a:cubicBezTo>
                    <a:pt x="6860" y="74176"/>
                    <a:pt x="9388" y="73843"/>
                    <a:pt x="10318" y="73176"/>
                  </a:cubicBezTo>
                  <a:cubicBezTo>
                    <a:pt x="11285" y="72473"/>
                    <a:pt x="11768" y="70997"/>
                    <a:pt x="11768" y="68771"/>
                  </a:cubicBezTo>
                  <a:lnTo>
                    <a:pt x="11768" y="8918"/>
                  </a:lnTo>
                  <a:cubicBezTo>
                    <a:pt x="11768" y="6727"/>
                    <a:pt x="11285" y="5298"/>
                    <a:pt x="10318" y="4632"/>
                  </a:cubicBezTo>
                  <a:cubicBezTo>
                    <a:pt x="9351" y="3917"/>
                    <a:pt x="6822" y="3560"/>
                    <a:pt x="2732" y="3560"/>
                  </a:cubicBezTo>
                  <a:lnTo>
                    <a:pt x="0" y="3560"/>
                  </a:lnTo>
                  <a:lnTo>
                    <a:pt x="0" y="0"/>
                  </a:lnTo>
                  <a:lnTo>
                    <a:pt x="64309" y="0"/>
                  </a:lnTo>
                  <a:lnTo>
                    <a:pt x="67488" y="25706"/>
                  </a:lnTo>
                  <a:lnTo>
                    <a:pt x="64643" y="25706"/>
                  </a:lnTo>
                  <a:cubicBezTo>
                    <a:pt x="64119" y="21360"/>
                    <a:pt x="63500" y="17931"/>
                    <a:pt x="62797" y="15442"/>
                  </a:cubicBezTo>
                  <a:cubicBezTo>
                    <a:pt x="62130" y="12918"/>
                    <a:pt x="60964" y="10692"/>
                    <a:pt x="59285" y="8751"/>
                  </a:cubicBezTo>
                  <a:cubicBezTo>
                    <a:pt x="57654" y="6822"/>
                    <a:pt x="55475" y="5489"/>
                    <a:pt x="52760" y="4739"/>
                  </a:cubicBezTo>
                  <a:cubicBezTo>
                    <a:pt x="50081" y="3953"/>
                    <a:pt x="46569" y="3560"/>
                    <a:pt x="42223" y="3560"/>
                  </a:cubicBezTo>
                  <a:lnTo>
                    <a:pt x="27495" y="3560"/>
                  </a:lnTo>
                  <a:cubicBezTo>
                    <a:pt x="24888" y="3560"/>
                    <a:pt x="23316" y="3846"/>
                    <a:pt x="22756" y="4405"/>
                  </a:cubicBezTo>
                  <a:cubicBezTo>
                    <a:pt x="22197" y="4917"/>
                    <a:pt x="21923" y="6168"/>
                    <a:pt x="21923" y="8144"/>
                  </a:cubicBezTo>
                  <a:lnTo>
                    <a:pt x="21923" y="35528"/>
                  </a:lnTo>
                  <a:lnTo>
                    <a:pt x="32186" y="35528"/>
                  </a:lnTo>
                  <a:cubicBezTo>
                    <a:pt x="37425" y="35528"/>
                    <a:pt x="40782" y="34612"/>
                    <a:pt x="42271" y="32790"/>
                  </a:cubicBezTo>
                  <a:cubicBezTo>
                    <a:pt x="43759" y="30968"/>
                    <a:pt x="44509" y="27444"/>
                    <a:pt x="44509" y="22193"/>
                  </a:cubicBezTo>
                  <a:lnTo>
                    <a:pt x="47402" y="22193"/>
                  </a:lnTo>
                  <a:lnTo>
                    <a:pt x="47402" y="52423"/>
                  </a:lnTo>
                  <a:lnTo>
                    <a:pt x="44509" y="52423"/>
                  </a:lnTo>
                  <a:cubicBezTo>
                    <a:pt x="44509" y="47256"/>
                    <a:pt x="43759" y="43744"/>
                    <a:pt x="42271" y="41886"/>
                  </a:cubicBezTo>
                  <a:cubicBezTo>
                    <a:pt x="40782" y="40029"/>
                    <a:pt x="37425" y="39100"/>
                    <a:pt x="32186" y="39100"/>
                  </a:cubicBezTo>
                  <a:lnTo>
                    <a:pt x="21923" y="39100"/>
                  </a:lnTo>
                  <a:lnTo>
                    <a:pt x="21923" y="69604"/>
                  </a:lnTo>
                  <a:cubicBezTo>
                    <a:pt x="21923" y="71568"/>
                    <a:pt x="22197" y="72831"/>
                    <a:pt x="22756" y="73390"/>
                  </a:cubicBezTo>
                  <a:cubicBezTo>
                    <a:pt x="23352" y="73914"/>
                    <a:pt x="24935" y="74176"/>
                    <a:pt x="27495" y="74176"/>
                  </a:cubicBezTo>
                  <a:lnTo>
                    <a:pt x="42723" y="74176"/>
                  </a:lnTo>
                  <a:cubicBezTo>
                    <a:pt x="45997" y="74176"/>
                    <a:pt x="48819" y="73974"/>
                    <a:pt x="51201" y="73569"/>
                  </a:cubicBezTo>
                  <a:cubicBezTo>
                    <a:pt x="53617" y="73116"/>
                    <a:pt x="55665" y="72366"/>
                    <a:pt x="57332" y="71330"/>
                  </a:cubicBezTo>
                  <a:cubicBezTo>
                    <a:pt x="59011" y="70247"/>
                    <a:pt x="60404" y="69104"/>
                    <a:pt x="61523" y="67878"/>
                  </a:cubicBezTo>
                  <a:cubicBezTo>
                    <a:pt x="62678" y="66651"/>
                    <a:pt x="63642" y="64937"/>
                    <a:pt x="64416" y="62746"/>
                  </a:cubicBezTo>
                  <a:cubicBezTo>
                    <a:pt x="65238" y="60520"/>
                    <a:pt x="65869" y="58376"/>
                    <a:pt x="66321" y="56329"/>
                  </a:cubicBezTo>
                  <a:cubicBezTo>
                    <a:pt x="66798" y="54281"/>
                    <a:pt x="67298" y="51590"/>
                    <a:pt x="67822" y="48244"/>
                  </a:cubicBezTo>
                  <a:lnTo>
                    <a:pt x="70667" y="48244"/>
                  </a:lnTo>
                  <a:lnTo>
                    <a:pt x="65869" y="77688"/>
                  </a:lnTo>
                  <a:lnTo>
                    <a:pt x="0" y="7768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9EE54C5-0E28-8847-1F05-0E0CDD790A5C}"/>
                </a:ext>
              </a:extLst>
            </p:cNvPr>
            <p:cNvSpPr/>
            <p:nvPr/>
          </p:nvSpPr>
          <p:spPr>
            <a:xfrm>
              <a:off x="1420356" y="4790246"/>
              <a:ext cx="38373" cy="50470"/>
            </a:xfrm>
            <a:custGeom>
              <a:avLst/>
              <a:gdLst>
                <a:gd name="connsiteX0" fmla="*/ 0 w 38373"/>
                <a:gd name="connsiteY0" fmla="*/ 50471 h 50470"/>
                <a:gd name="connsiteX1" fmla="*/ 0 w 38373"/>
                <a:gd name="connsiteY1" fmla="*/ 46958 h 50470"/>
                <a:gd name="connsiteX2" fmla="*/ 7477 w 38373"/>
                <a:gd name="connsiteY2" fmla="*/ 46232 h 50470"/>
                <a:gd name="connsiteX3" fmla="*/ 8930 w 38373"/>
                <a:gd name="connsiteY3" fmla="*/ 41767 h 50470"/>
                <a:gd name="connsiteX4" fmla="*/ 8930 w 38373"/>
                <a:gd name="connsiteY4" fmla="*/ 11156 h 50470"/>
                <a:gd name="connsiteX5" fmla="*/ 7418 w 38373"/>
                <a:gd name="connsiteY5" fmla="*/ 5858 h 50470"/>
                <a:gd name="connsiteX6" fmla="*/ 0 w 38373"/>
                <a:gd name="connsiteY6" fmla="*/ 4798 h 50470"/>
                <a:gd name="connsiteX7" fmla="*/ 0 w 38373"/>
                <a:gd name="connsiteY7" fmla="*/ 1226 h 50470"/>
                <a:gd name="connsiteX8" fmla="*/ 15895 w 38373"/>
                <a:gd name="connsiteY8" fmla="*/ 0 h 50470"/>
                <a:gd name="connsiteX9" fmla="*/ 15895 w 38373"/>
                <a:gd name="connsiteY9" fmla="*/ 12549 h 50470"/>
                <a:gd name="connsiteX10" fmla="*/ 20919 w 38373"/>
                <a:gd name="connsiteY10" fmla="*/ 3846 h 50470"/>
                <a:gd name="connsiteX11" fmla="*/ 29956 w 38373"/>
                <a:gd name="connsiteY11" fmla="*/ 0 h 50470"/>
                <a:gd name="connsiteX12" fmla="*/ 35981 w 38373"/>
                <a:gd name="connsiteY12" fmla="*/ 2060 h 50470"/>
                <a:gd name="connsiteX13" fmla="*/ 38374 w 38373"/>
                <a:gd name="connsiteY13" fmla="*/ 6965 h 50470"/>
                <a:gd name="connsiteX14" fmla="*/ 36814 w 38373"/>
                <a:gd name="connsiteY14" fmla="*/ 10763 h 50470"/>
                <a:gd name="connsiteX15" fmla="*/ 33469 w 38373"/>
                <a:gd name="connsiteY15" fmla="*/ 11990 h 50470"/>
                <a:gd name="connsiteX16" fmla="*/ 29956 w 38373"/>
                <a:gd name="connsiteY16" fmla="*/ 10704 h 50470"/>
                <a:gd name="connsiteX17" fmla="*/ 28563 w 38373"/>
                <a:gd name="connsiteY17" fmla="*/ 7084 h 50470"/>
                <a:gd name="connsiteX18" fmla="*/ 29170 w 38373"/>
                <a:gd name="connsiteY18" fmla="*/ 4632 h 50470"/>
                <a:gd name="connsiteX19" fmla="*/ 30349 w 38373"/>
                <a:gd name="connsiteY19" fmla="*/ 3119 h 50470"/>
                <a:gd name="connsiteX20" fmla="*/ 31183 w 38373"/>
                <a:gd name="connsiteY20" fmla="*/ 2619 h 50470"/>
                <a:gd name="connsiteX21" fmla="*/ 29956 w 38373"/>
                <a:gd name="connsiteY21" fmla="*/ 2512 h 50470"/>
                <a:gd name="connsiteX22" fmla="*/ 20026 w 38373"/>
                <a:gd name="connsiteY22" fmla="*/ 8811 h 50470"/>
                <a:gd name="connsiteX23" fmla="*/ 16455 w 38373"/>
                <a:gd name="connsiteY23" fmla="*/ 23979 h 50470"/>
                <a:gd name="connsiteX24" fmla="*/ 16455 w 38373"/>
                <a:gd name="connsiteY24" fmla="*/ 41553 h 50470"/>
                <a:gd name="connsiteX25" fmla="*/ 17800 w 38373"/>
                <a:gd name="connsiteY25" fmla="*/ 45899 h 50470"/>
                <a:gd name="connsiteX26" fmla="*/ 25158 w 38373"/>
                <a:gd name="connsiteY26" fmla="*/ 46958 h 50470"/>
                <a:gd name="connsiteX27" fmla="*/ 27551 w 38373"/>
                <a:gd name="connsiteY27" fmla="*/ 46958 h 50470"/>
                <a:gd name="connsiteX28" fmla="*/ 27551 w 38373"/>
                <a:gd name="connsiteY28" fmla="*/ 50471 h 50470"/>
                <a:gd name="connsiteX29" fmla="*/ 13061 w 38373"/>
                <a:gd name="connsiteY29" fmla="*/ 50137 h 50470"/>
                <a:gd name="connsiteX30" fmla="*/ 9489 w 38373"/>
                <a:gd name="connsiteY30" fmla="*/ 50197 h 50470"/>
                <a:gd name="connsiteX31" fmla="*/ 4465 w 38373"/>
                <a:gd name="connsiteY31" fmla="*/ 50363 h 50470"/>
                <a:gd name="connsiteX32" fmla="*/ 0 w 38373"/>
                <a:gd name="connsiteY32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373" h="50470">
                  <a:moveTo>
                    <a:pt x="0" y="50471"/>
                  </a:moveTo>
                  <a:lnTo>
                    <a:pt x="0" y="46958"/>
                  </a:lnTo>
                  <a:cubicBezTo>
                    <a:pt x="4060" y="46958"/>
                    <a:pt x="6548" y="46720"/>
                    <a:pt x="7477" y="46232"/>
                  </a:cubicBezTo>
                  <a:cubicBezTo>
                    <a:pt x="8442" y="45720"/>
                    <a:pt x="8930" y="44232"/>
                    <a:pt x="8930" y="41767"/>
                  </a:cubicBezTo>
                  <a:lnTo>
                    <a:pt x="8930" y="11156"/>
                  </a:lnTo>
                  <a:cubicBezTo>
                    <a:pt x="8930" y="8334"/>
                    <a:pt x="8430" y="6560"/>
                    <a:pt x="7418" y="5858"/>
                  </a:cubicBezTo>
                  <a:cubicBezTo>
                    <a:pt x="6453" y="5155"/>
                    <a:pt x="3989" y="4798"/>
                    <a:pt x="0" y="4798"/>
                  </a:cubicBezTo>
                  <a:lnTo>
                    <a:pt x="0" y="1226"/>
                  </a:lnTo>
                  <a:lnTo>
                    <a:pt x="15895" y="0"/>
                  </a:lnTo>
                  <a:lnTo>
                    <a:pt x="15895" y="12549"/>
                  </a:lnTo>
                  <a:cubicBezTo>
                    <a:pt x="16978" y="9275"/>
                    <a:pt x="18645" y="6370"/>
                    <a:pt x="20919" y="3846"/>
                  </a:cubicBezTo>
                  <a:cubicBezTo>
                    <a:pt x="23217" y="1286"/>
                    <a:pt x="26230" y="0"/>
                    <a:pt x="29956" y="0"/>
                  </a:cubicBezTo>
                  <a:cubicBezTo>
                    <a:pt x="32409" y="0"/>
                    <a:pt x="34421" y="691"/>
                    <a:pt x="35981" y="2060"/>
                  </a:cubicBezTo>
                  <a:cubicBezTo>
                    <a:pt x="37576" y="3429"/>
                    <a:pt x="38374" y="5072"/>
                    <a:pt x="38374" y="6965"/>
                  </a:cubicBezTo>
                  <a:cubicBezTo>
                    <a:pt x="38374" y="8644"/>
                    <a:pt x="37850" y="9906"/>
                    <a:pt x="36814" y="10763"/>
                  </a:cubicBezTo>
                  <a:cubicBezTo>
                    <a:pt x="35814" y="11585"/>
                    <a:pt x="34695" y="11990"/>
                    <a:pt x="33469" y="11990"/>
                  </a:cubicBezTo>
                  <a:cubicBezTo>
                    <a:pt x="32099" y="11990"/>
                    <a:pt x="30921" y="11561"/>
                    <a:pt x="29956" y="10704"/>
                  </a:cubicBezTo>
                  <a:cubicBezTo>
                    <a:pt x="29027" y="9811"/>
                    <a:pt x="28563" y="8608"/>
                    <a:pt x="28563" y="7084"/>
                  </a:cubicBezTo>
                  <a:cubicBezTo>
                    <a:pt x="28563" y="6156"/>
                    <a:pt x="28766" y="5334"/>
                    <a:pt x="29170" y="4632"/>
                  </a:cubicBezTo>
                  <a:cubicBezTo>
                    <a:pt x="29623" y="3881"/>
                    <a:pt x="30016" y="3381"/>
                    <a:pt x="30349" y="3119"/>
                  </a:cubicBezTo>
                  <a:cubicBezTo>
                    <a:pt x="30682" y="2858"/>
                    <a:pt x="30956" y="2691"/>
                    <a:pt x="31183" y="2619"/>
                  </a:cubicBezTo>
                  <a:cubicBezTo>
                    <a:pt x="31028" y="2548"/>
                    <a:pt x="30623" y="2512"/>
                    <a:pt x="29956" y="2512"/>
                  </a:cubicBezTo>
                  <a:cubicBezTo>
                    <a:pt x="25753" y="2512"/>
                    <a:pt x="22443" y="4608"/>
                    <a:pt x="20026" y="8811"/>
                  </a:cubicBezTo>
                  <a:cubicBezTo>
                    <a:pt x="17645" y="12978"/>
                    <a:pt x="16455" y="18038"/>
                    <a:pt x="16455" y="23979"/>
                  </a:cubicBezTo>
                  <a:lnTo>
                    <a:pt x="16455" y="41553"/>
                  </a:lnTo>
                  <a:cubicBezTo>
                    <a:pt x="16455" y="43744"/>
                    <a:pt x="16907" y="45196"/>
                    <a:pt x="17800" y="45899"/>
                  </a:cubicBezTo>
                  <a:cubicBezTo>
                    <a:pt x="18729" y="46601"/>
                    <a:pt x="21181" y="46958"/>
                    <a:pt x="25158" y="46958"/>
                  </a:cubicBezTo>
                  <a:lnTo>
                    <a:pt x="27551" y="46958"/>
                  </a:lnTo>
                  <a:lnTo>
                    <a:pt x="27551" y="50471"/>
                  </a:lnTo>
                  <a:cubicBezTo>
                    <a:pt x="24503" y="50244"/>
                    <a:pt x="19669" y="50137"/>
                    <a:pt x="13061" y="50137"/>
                  </a:cubicBezTo>
                  <a:cubicBezTo>
                    <a:pt x="12121" y="50137"/>
                    <a:pt x="10930" y="50161"/>
                    <a:pt x="9489" y="50197"/>
                  </a:cubicBezTo>
                  <a:cubicBezTo>
                    <a:pt x="8037" y="50233"/>
                    <a:pt x="6358" y="50280"/>
                    <a:pt x="4465" y="50363"/>
                  </a:cubicBezTo>
                  <a:cubicBezTo>
                    <a:pt x="2572" y="50435"/>
                    <a:pt x="1084" y="50471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702FEA3-2693-7E14-BD9E-1F20BE59D908}"/>
                </a:ext>
              </a:extLst>
            </p:cNvPr>
            <p:cNvSpPr/>
            <p:nvPr/>
          </p:nvSpPr>
          <p:spPr>
            <a:xfrm>
              <a:off x="1469850" y="4790246"/>
              <a:ext cx="57447" cy="51756"/>
            </a:xfrm>
            <a:custGeom>
              <a:avLst/>
              <a:gdLst>
                <a:gd name="connsiteX0" fmla="*/ 0 w 57447"/>
                <a:gd name="connsiteY0" fmla="*/ 4798 h 51756"/>
                <a:gd name="connsiteX1" fmla="*/ 0 w 57447"/>
                <a:gd name="connsiteY1" fmla="*/ 1226 h 51756"/>
                <a:gd name="connsiteX2" fmla="*/ 16788 w 57447"/>
                <a:gd name="connsiteY2" fmla="*/ 0 h 51756"/>
                <a:gd name="connsiteX3" fmla="*/ 16788 w 57447"/>
                <a:gd name="connsiteY3" fmla="*/ 37922 h 51756"/>
                <a:gd name="connsiteX4" fmla="*/ 17002 w 57447"/>
                <a:gd name="connsiteY4" fmla="*/ 42279 h 51756"/>
                <a:gd name="connsiteX5" fmla="*/ 18121 w 57447"/>
                <a:gd name="connsiteY5" fmla="*/ 45672 h 51756"/>
                <a:gd name="connsiteX6" fmla="*/ 21193 w 57447"/>
                <a:gd name="connsiteY6" fmla="*/ 48351 h 51756"/>
                <a:gd name="connsiteX7" fmla="*/ 26825 w 57447"/>
                <a:gd name="connsiteY7" fmla="*/ 49185 h 51756"/>
                <a:gd name="connsiteX8" fmla="*/ 36802 w 57447"/>
                <a:gd name="connsiteY8" fmla="*/ 44113 h 51756"/>
                <a:gd name="connsiteX9" fmla="*/ 40660 w 57447"/>
                <a:gd name="connsiteY9" fmla="*/ 31504 h 51756"/>
                <a:gd name="connsiteX10" fmla="*/ 40660 w 57447"/>
                <a:gd name="connsiteY10" fmla="*/ 11156 h 51756"/>
                <a:gd name="connsiteX11" fmla="*/ 39148 w 57447"/>
                <a:gd name="connsiteY11" fmla="*/ 5858 h 51756"/>
                <a:gd name="connsiteX12" fmla="*/ 31730 w 57447"/>
                <a:gd name="connsiteY12" fmla="*/ 4798 h 51756"/>
                <a:gd name="connsiteX13" fmla="*/ 31730 w 57447"/>
                <a:gd name="connsiteY13" fmla="*/ 1226 h 51756"/>
                <a:gd name="connsiteX14" fmla="*/ 48518 w 57447"/>
                <a:gd name="connsiteY14" fmla="*/ 0 h 51756"/>
                <a:gd name="connsiteX15" fmla="*/ 48518 w 57447"/>
                <a:gd name="connsiteY15" fmla="*/ 40541 h 51756"/>
                <a:gd name="connsiteX16" fmla="*/ 49970 w 57447"/>
                <a:gd name="connsiteY16" fmla="*/ 45899 h 51756"/>
                <a:gd name="connsiteX17" fmla="*/ 57448 w 57447"/>
                <a:gd name="connsiteY17" fmla="*/ 46958 h 51756"/>
                <a:gd name="connsiteX18" fmla="*/ 57448 w 57447"/>
                <a:gd name="connsiteY18" fmla="*/ 50471 h 51756"/>
                <a:gd name="connsiteX19" fmla="*/ 40993 w 57447"/>
                <a:gd name="connsiteY19" fmla="*/ 51757 h 51756"/>
                <a:gd name="connsiteX20" fmla="*/ 40993 w 57447"/>
                <a:gd name="connsiteY20" fmla="*/ 41434 h 51756"/>
                <a:gd name="connsiteX21" fmla="*/ 26265 w 57447"/>
                <a:gd name="connsiteY21" fmla="*/ 51757 h 51756"/>
                <a:gd name="connsiteX22" fmla="*/ 17788 w 57447"/>
                <a:gd name="connsiteY22" fmla="*/ 50471 h 51756"/>
                <a:gd name="connsiteX23" fmla="*/ 12656 w 57447"/>
                <a:gd name="connsiteY23" fmla="*/ 47625 h 51756"/>
                <a:gd name="connsiteX24" fmla="*/ 9977 w 57447"/>
                <a:gd name="connsiteY24" fmla="*/ 42946 h 51756"/>
                <a:gd name="connsiteX25" fmla="*/ 8977 w 57447"/>
                <a:gd name="connsiteY25" fmla="*/ 37981 h 51756"/>
                <a:gd name="connsiteX26" fmla="*/ 8858 w 57447"/>
                <a:gd name="connsiteY26" fmla="*/ 32397 h 51756"/>
                <a:gd name="connsiteX27" fmla="*/ 8858 w 57447"/>
                <a:gd name="connsiteY27" fmla="*/ 15276 h 51756"/>
                <a:gd name="connsiteX28" fmla="*/ 7751 w 57447"/>
                <a:gd name="connsiteY28" fmla="*/ 6191 h 51756"/>
                <a:gd name="connsiteX29" fmla="*/ 0 w 57447"/>
                <a:gd name="connsiteY29" fmla="*/ 4798 h 5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447" h="51756">
                  <a:moveTo>
                    <a:pt x="0" y="4798"/>
                  </a:moveTo>
                  <a:lnTo>
                    <a:pt x="0" y="1226"/>
                  </a:lnTo>
                  <a:lnTo>
                    <a:pt x="16788" y="0"/>
                  </a:lnTo>
                  <a:lnTo>
                    <a:pt x="16788" y="37922"/>
                  </a:lnTo>
                  <a:cubicBezTo>
                    <a:pt x="16788" y="39743"/>
                    <a:pt x="16859" y="41196"/>
                    <a:pt x="17002" y="42279"/>
                  </a:cubicBezTo>
                  <a:cubicBezTo>
                    <a:pt x="17157" y="43315"/>
                    <a:pt x="17526" y="44446"/>
                    <a:pt x="18121" y="45672"/>
                  </a:cubicBezTo>
                  <a:cubicBezTo>
                    <a:pt x="18752" y="46899"/>
                    <a:pt x="19776" y="47792"/>
                    <a:pt x="21193" y="48351"/>
                  </a:cubicBezTo>
                  <a:cubicBezTo>
                    <a:pt x="22634" y="48911"/>
                    <a:pt x="24515" y="49185"/>
                    <a:pt x="26825" y="49185"/>
                  </a:cubicBezTo>
                  <a:cubicBezTo>
                    <a:pt x="30956" y="49185"/>
                    <a:pt x="34278" y="47494"/>
                    <a:pt x="36802" y="44113"/>
                  </a:cubicBezTo>
                  <a:cubicBezTo>
                    <a:pt x="39374" y="40731"/>
                    <a:pt x="40660" y="36528"/>
                    <a:pt x="40660" y="31504"/>
                  </a:cubicBezTo>
                  <a:lnTo>
                    <a:pt x="40660" y="11156"/>
                  </a:lnTo>
                  <a:cubicBezTo>
                    <a:pt x="40660" y="8334"/>
                    <a:pt x="40160" y="6560"/>
                    <a:pt x="39148" y="5858"/>
                  </a:cubicBezTo>
                  <a:cubicBezTo>
                    <a:pt x="38148" y="5155"/>
                    <a:pt x="35671" y="4798"/>
                    <a:pt x="31730" y="4798"/>
                  </a:cubicBezTo>
                  <a:lnTo>
                    <a:pt x="31730" y="1226"/>
                  </a:lnTo>
                  <a:lnTo>
                    <a:pt x="48518" y="0"/>
                  </a:lnTo>
                  <a:lnTo>
                    <a:pt x="48518" y="40541"/>
                  </a:lnTo>
                  <a:cubicBezTo>
                    <a:pt x="48518" y="43363"/>
                    <a:pt x="49006" y="45149"/>
                    <a:pt x="49970" y="45899"/>
                  </a:cubicBezTo>
                  <a:cubicBezTo>
                    <a:pt x="50971" y="46601"/>
                    <a:pt x="53459" y="46958"/>
                    <a:pt x="57448" y="46958"/>
                  </a:cubicBezTo>
                  <a:lnTo>
                    <a:pt x="57448" y="50471"/>
                  </a:lnTo>
                  <a:lnTo>
                    <a:pt x="40993" y="51757"/>
                  </a:lnTo>
                  <a:lnTo>
                    <a:pt x="40993" y="41434"/>
                  </a:lnTo>
                  <a:cubicBezTo>
                    <a:pt x="37790" y="48280"/>
                    <a:pt x="32885" y="51721"/>
                    <a:pt x="26265" y="51757"/>
                  </a:cubicBezTo>
                  <a:cubicBezTo>
                    <a:pt x="22920" y="51757"/>
                    <a:pt x="20086" y="51328"/>
                    <a:pt x="17788" y="50471"/>
                  </a:cubicBezTo>
                  <a:cubicBezTo>
                    <a:pt x="15514" y="49613"/>
                    <a:pt x="13811" y="48661"/>
                    <a:pt x="12656" y="47625"/>
                  </a:cubicBezTo>
                  <a:cubicBezTo>
                    <a:pt x="11501" y="46542"/>
                    <a:pt x="10609" y="44982"/>
                    <a:pt x="9977" y="42946"/>
                  </a:cubicBezTo>
                  <a:cubicBezTo>
                    <a:pt x="9382" y="40898"/>
                    <a:pt x="9049" y="39243"/>
                    <a:pt x="8977" y="37981"/>
                  </a:cubicBezTo>
                  <a:cubicBezTo>
                    <a:pt x="8894" y="36719"/>
                    <a:pt x="8858" y="34862"/>
                    <a:pt x="8858" y="32397"/>
                  </a:cubicBezTo>
                  <a:lnTo>
                    <a:pt x="8858" y="15276"/>
                  </a:lnTo>
                  <a:cubicBezTo>
                    <a:pt x="8858" y="10108"/>
                    <a:pt x="8489" y="7084"/>
                    <a:pt x="7751" y="6191"/>
                  </a:cubicBezTo>
                  <a:cubicBezTo>
                    <a:pt x="7001" y="5263"/>
                    <a:pt x="4417" y="4798"/>
                    <a:pt x="0" y="479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34F126F-5B9C-C135-8162-49F10F155248}"/>
                </a:ext>
              </a:extLst>
            </p:cNvPr>
            <p:cNvSpPr/>
            <p:nvPr/>
          </p:nvSpPr>
          <p:spPr>
            <a:xfrm>
              <a:off x="1524821" y="4790246"/>
              <a:ext cx="56340" cy="72616"/>
            </a:xfrm>
            <a:custGeom>
              <a:avLst/>
              <a:gdLst>
                <a:gd name="connsiteX0" fmla="*/ 0 w 56340"/>
                <a:gd name="connsiteY0" fmla="*/ 69104 h 72616"/>
                <a:gd name="connsiteX1" fmla="*/ 7477 w 56340"/>
                <a:gd name="connsiteY1" fmla="*/ 68318 h 72616"/>
                <a:gd name="connsiteX2" fmla="*/ 8930 w 56340"/>
                <a:gd name="connsiteY2" fmla="*/ 63972 h 72616"/>
                <a:gd name="connsiteX3" fmla="*/ 8930 w 56340"/>
                <a:gd name="connsiteY3" fmla="*/ 10478 h 72616"/>
                <a:gd name="connsiteX4" fmla="*/ 7477 w 56340"/>
                <a:gd name="connsiteY4" fmla="*/ 5739 h 72616"/>
                <a:gd name="connsiteX5" fmla="*/ 0 w 56340"/>
                <a:gd name="connsiteY5" fmla="*/ 4798 h 72616"/>
                <a:gd name="connsiteX6" fmla="*/ 0 w 56340"/>
                <a:gd name="connsiteY6" fmla="*/ 1226 h 72616"/>
                <a:gd name="connsiteX7" fmla="*/ 16455 w 56340"/>
                <a:gd name="connsiteY7" fmla="*/ 0 h 72616"/>
                <a:gd name="connsiteX8" fmla="*/ 16455 w 56340"/>
                <a:gd name="connsiteY8" fmla="*/ 7525 h 72616"/>
                <a:gd name="connsiteX9" fmla="*/ 32468 w 56340"/>
                <a:gd name="connsiteY9" fmla="*/ 0 h 72616"/>
                <a:gd name="connsiteX10" fmla="*/ 49256 w 56340"/>
                <a:gd name="connsiteY10" fmla="*/ 7525 h 72616"/>
                <a:gd name="connsiteX11" fmla="*/ 56340 w 56340"/>
                <a:gd name="connsiteY11" fmla="*/ 25825 h 72616"/>
                <a:gd name="connsiteX12" fmla="*/ 48804 w 56340"/>
                <a:gd name="connsiteY12" fmla="*/ 44232 h 72616"/>
                <a:gd name="connsiteX13" fmla="*/ 30849 w 56340"/>
                <a:gd name="connsiteY13" fmla="*/ 51757 h 72616"/>
                <a:gd name="connsiteX14" fmla="*/ 21312 w 56340"/>
                <a:gd name="connsiteY14" fmla="*/ 48851 h 72616"/>
                <a:gd name="connsiteX15" fmla="*/ 16788 w 56340"/>
                <a:gd name="connsiteY15" fmla="*/ 43720 h 72616"/>
                <a:gd name="connsiteX16" fmla="*/ 16788 w 56340"/>
                <a:gd name="connsiteY16" fmla="*/ 44779 h 72616"/>
                <a:gd name="connsiteX17" fmla="*/ 16788 w 56340"/>
                <a:gd name="connsiteY17" fmla="*/ 63972 h 72616"/>
                <a:gd name="connsiteX18" fmla="*/ 18240 w 56340"/>
                <a:gd name="connsiteY18" fmla="*/ 68378 h 72616"/>
                <a:gd name="connsiteX19" fmla="*/ 25718 w 56340"/>
                <a:gd name="connsiteY19" fmla="*/ 69104 h 72616"/>
                <a:gd name="connsiteX20" fmla="*/ 25718 w 56340"/>
                <a:gd name="connsiteY20" fmla="*/ 72616 h 72616"/>
                <a:gd name="connsiteX21" fmla="*/ 12835 w 56340"/>
                <a:gd name="connsiteY21" fmla="*/ 72283 h 72616"/>
                <a:gd name="connsiteX22" fmla="*/ 0 w 56340"/>
                <a:gd name="connsiteY22" fmla="*/ 72616 h 72616"/>
                <a:gd name="connsiteX23" fmla="*/ 0 w 56340"/>
                <a:gd name="connsiteY23" fmla="*/ 69104 h 72616"/>
                <a:gd name="connsiteX24" fmla="*/ 16788 w 56340"/>
                <a:gd name="connsiteY24" fmla="*/ 37481 h 72616"/>
                <a:gd name="connsiteX25" fmla="*/ 17014 w 56340"/>
                <a:gd name="connsiteY25" fmla="*/ 39815 h 72616"/>
                <a:gd name="connsiteX26" fmla="*/ 18407 w 56340"/>
                <a:gd name="connsiteY26" fmla="*/ 42279 h 72616"/>
                <a:gd name="connsiteX27" fmla="*/ 30290 w 56340"/>
                <a:gd name="connsiteY27" fmla="*/ 49185 h 72616"/>
                <a:gd name="connsiteX28" fmla="*/ 30397 w 56340"/>
                <a:gd name="connsiteY28" fmla="*/ 49185 h 72616"/>
                <a:gd name="connsiteX29" fmla="*/ 41886 w 56340"/>
                <a:gd name="connsiteY29" fmla="*/ 42553 h 72616"/>
                <a:gd name="connsiteX30" fmla="*/ 46851 w 56340"/>
                <a:gd name="connsiteY30" fmla="*/ 25825 h 72616"/>
                <a:gd name="connsiteX31" fmla="*/ 42339 w 56340"/>
                <a:gd name="connsiteY31" fmla="*/ 9537 h 72616"/>
                <a:gd name="connsiteX32" fmla="*/ 31575 w 56340"/>
                <a:gd name="connsiteY32" fmla="*/ 2846 h 72616"/>
                <a:gd name="connsiteX33" fmla="*/ 23205 w 56340"/>
                <a:gd name="connsiteY33" fmla="*/ 5239 h 72616"/>
                <a:gd name="connsiteX34" fmla="*/ 16788 w 56340"/>
                <a:gd name="connsiteY34" fmla="*/ 11990 h 72616"/>
                <a:gd name="connsiteX35" fmla="*/ 16788 w 56340"/>
                <a:gd name="connsiteY35" fmla="*/ 37481 h 7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340" h="72616">
                  <a:moveTo>
                    <a:pt x="0" y="69104"/>
                  </a:moveTo>
                  <a:cubicBezTo>
                    <a:pt x="4060" y="69104"/>
                    <a:pt x="6548" y="68842"/>
                    <a:pt x="7477" y="68318"/>
                  </a:cubicBezTo>
                  <a:cubicBezTo>
                    <a:pt x="8442" y="67830"/>
                    <a:pt x="8930" y="66389"/>
                    <a:pt x="8930" y="63972"/>
                  </a:cubicBezTo>
                  <a:lnTo>
                    <a:pt x="8930" y="10478"/>
                  </a:lnTo>
                  <a:cubicBezTo>
                    <a:pt x="8930" y="7953"/>
                    <a:pt x="8442" y="6370"/>
                    <a:pt x="7477" y="5739"/>
                  </a:cubicBezTo>
                  <a:cubicBezTo>
                    <a:pt x="6548" y="5108"/>
                    <a:pt x="4060" y="4798"/>
                    <a:pt x="0" y="4798"/>
                  </a:cubicBezTo>
                  <a:lnTo>
                    <a:pt x="0" y="1226"/>
                  </a:lnTo>
                  <a:lnTo>
                    <a:pt x="16455" y="0"/>
                  </a:lnTo>
                  <a:lnTo>
                    <a:pt x="16455" y="7525"/>
                  </a:lnTo>
                  <a:cubicBezTo>
                    <a:pt x="21026" y="2512"/>
                    <a:pt x="26360" y="0"/>
                    <a:pt x="32468" y="0"/>
                  </a:cubicBezTo>
                  <a:cubicBezTo>
                    <a:pt x="38934" y="0"/>
                    <a:pt x="44529" y="2512"/>
                    <a:pt x="49256" y="7525"/>
                  </a:cubicBezTo>
                  <a:cubicBezTo>
                    <a:pt x="53983" y="12549"/>
                    <a:pt x="56340" y="18645"/>
                    <a:pt x="56340" y="25825"/>
                  </a:cubicBezTo>
                  <a:cubicBezTo>
                    <a:pt x="56340" y="33076"/>
                    <a:pt x="53828" y="39207"/>
                    <a:pt x="48804" y="44232"/>
                  </a:cubicBezTo>
                  <a:cubicBezTo>
                    <a:pt x="43791" y="49244"/>
                    <a:pt x="37802" y="51757"/>
                    <a:pt x="30849" y="51757"/>
                  </a:cubicBezTo>
                  <a:cubicBezTo>
                    <a:pt x="27051" y="51757"/>
                    <a:pt x="23872" y="50792"/>
                    <a:pt x="21312" y="48851"/>
                  </a:cubicBezTo>
                  <a:cubicBezTo>
                    <a:pt x="18776" y="46887"/>
                    <a:pt x="17276" y="45172"/>
                    <a:pt x="16788" y="43720"/>
                  </a:cubicBezTo>
                  <a:lnTo>
                    <a:pt x="16788" y="44779"/>
                  </a:lnTo>
                  <a:lnTo>
                    <a:pt x="16788" y="63972"/>
                  </a:lnTo>
                  <a:cubicBezTo>
                    <a:pt x="16788" y="66425"/>
                    <a:pt x="17276" y="67889"/>
                    <a:pt x="18240" y="68378"/>
                  </a:cubicBezTo>
                  <a:cubicBezTo>
                    <a:pt x="19205" y="68866"/>
                    <a:pt x="21705" y="69104"/>
                    <a:pt x="25718" y="69104"/>
                  </a:cubicBezTo>
                  <a:lnTo>
                    <a:pt x="25718" y="72616"/>
                  </a:lnTo>
                  <a:cubicBezTo>
                    <a:pt x="17728" y="72390"/>
                    <a:pt x="13430" y="72283"/>
                    <a:pt x="12835" y="72283"/>
                  </a:cubicBezTo>
                  <a:cubicBezTo>
                    <a:pt x="12085" y="72283"/>
                    <a:pt x="7811" y="72390"/>
                    <a:pt x="0" y="72616"/>
                  </a:cubicBezTo>
                  <a:lnTo>
                    <a:pt x="0" y="69104"/>
                  </a:lnTo>
                  <a:moveTo>
                    <a:pt x="16788" y="37481"/>
                  </a:moveTo>
                  <a:cubicBezTo>
                    <a:pt x="16788" y="38636"/>
                    <a:pt x="16859" y="39410"/>
                    <a:pt x="17014" y="39815"/>
                  </a:cubicBezTo>
                  <a:cubicBezTo>
                    <a:pt x="17193" y="40231"/>
                    <a:pt x="17657" y="41053"/>
                    <a:pt x="18407" y="42279"/>
                  </a:cubicBezTo>
                  <a:cubicBezTo>
                    <a:pt x="21419" y="46887"/>
                    <a:pt x="25384" y="49185"/>
                    <a:pt x="30290" y="49185"/>
                  </a:cubicBezTo>
                  <a:cubicBezTo>
                    <a:pt x="30325" y="49185"/>
                    <a:pt x="30361" y="49185"/>
                    <a:pt x="30397" y="49185"/>
                  </a:cubicBezTo>
                  <a:cubicBezTo>
                    <a:pt x="34743" y="49185"/>
                    <a:pt x="38576" y="46970"/>
                    <a:pt x="41886" y="42553"/>
                  </a:cubicBezTo>
                  <a:cubicBezTo>
                    <a:pt x="45196" y="38088"/>
                    <a:pt x="46851" y="32516"/>
                    <a:pt x="46851" y="25825"/>
                  </a:cubicBezTo>
                  <a:cubicBezTo>
                    <a:pt x="46851" y="19431"/>
                    <a:pt x="45351" y="14002"/>
                    <a:pt x="42339" y="9537"/>
                  </a:cubicBezTo>
                  <a:cubicBezTo>
                    <a:pt x="39326" y="5072"/>
                    <a:pt x="35731" y="2846"/>
                    <a:pt x="31575" y="2846"/>
                  </a:cubicBezTo>
                  <a:cubicBezTo>
                    <a:pt x="28599" y="2846"/>
                    <a:pt x="25813" y="3643"/>
                    <a:pt x="23205" y="5239"/>
                  </a:cubicBezTo>
                  <a:cubicBezTo>
                    <a:pt x="20598" y="6834"/>
                    <a:pt x="18467" y="9084"/>
                    <a:pt x="16788" y="11990"/>
                  </a:cubicBezTo>
                  <a:lnTo>
                    <a:pt x="16788" y="37481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9F7FD69-C213-C3D6-5FB1-7379CC020562}"/>
                </a:ext>
              </a:extLst>
            </p:cNvPr>
            <p:cNvSpPr/>
            <p:nvPr/>
          </p:nvSpPr>
          <p:spPr>
            <a:xfrm>
              <a:off x="1593401" y="4770446"/>
              <a:ext cx="35754" cy="71556"/>
            </a:xfrm>
            <a:custGeom>
              <a:avLst/>
              <a:gdLst>
                <a:gd name="connsiteX0" fmla="*/ 0 w 35754"/>
                <a:gd name="connsiteY0" fmla="*/ 24598 h 71556"/>
                <a:gd name="connsiteX1" fmla="*/ 0 w 35754"/>
                <a:gd name="connsiteY1" fmla="*/ 22086 h 71556"/>
                <a:gd name="connsiteX2" fmla="*/ 8703 w 35754"/>
                <a:gd name="connsiteY2" fmla="*/ 18181 h 71556"/>
                <a:gd name="connsiteX3" fmla="*/ 13383 w 35754"/>
                <a:gd name="connsiteY3" fmla="*/ 9870 h 71556"/>
                <a:gd name="connsiteX4" fmla="*/ 14728 w 35754"/>
                <a:gd name="connsiteY4" fmla="*/ 0 h 71556"/>
                <a:gd name="connsiteX5" fmla="*/ 17574 w 35754"/>
                <a:gd name="connsiteY5" fmla="*/ 0 h 71556"/>
                <a:gd name="connsiteX6" fmla="*/ 17574 w 35754"/>
                <a:gd name="connsiteY6" fmla="*/ 21026 h 71556"/>
                <a:gd name="connsiteX7" fmla="*/ 33909 w 35754"/>
                <a:gd name="connsiteY7" fmla="*/ 21026 h 71556"/>
                <a:gd name="connsiteX8" fmla="*/ 33909 w 35754"/>
                <a:gd name="connsiteY8" fmla="*/ 24598 h 71556"/>
                <a:gd name="connsiteX9" fmla="*/ 17574 w 35754"/>
                <a:gd name="connsiteY9" fmla="*/ 24598 h 71556"/>
                <a:gd name="connsiteX10" fmla="*/ 17574 w 35754"/>
                <a:gd name="connsiteY10" fmla="*/ 56329 h 71556"/>
                <a:gd name="connsiteX11" fmla="*/ 25265 w 35754"/>
                <a:gd name="connsiteY11" fmla="*/ 68651 h 71556"/>
                <a:gd name="connsiteX12" fmla="*/ 30730 w 35754"/>
                <a:gd name="connsiteY12" fmla="*/ 65306 h 71556"/>
                <a:gd name="connsiteX13" fmla="*/ 32909 w 35754"/>
                <a:gd name="connsiteY13" fmla="*/ 55888 h 71556"/>
                <a:gd name="connsiteX14" fmla="*/ 32909 w 35754"/>
                <a:gd name="connsiteY14" fmla="*/ 49578 h 71556"/>
                <a:gd name="connsiteX15" fmla="*/ 35754 w 35754"/>
                <a:gd name="connsiteY15" fmla="*/ 49578 h 71556"/>
                <a:gd name="connsiteX16" fmla="*/ 35754 w 35754"/>
                <a:gd name="connsiteY16" fmla="*/ 56102 h 71556"/>
                <a:gd name="connsiteX17" fmla="*/ 32909 w 35754"/>
                <a:gd name="connsiteY17" fmla="*/ 66925 h 71556"/>
                <a:gd name="connsiteX18" fmla="*/ 24432 w 35754"/>
                <a:gd name="connsiteY18" fmla="*/ 71557 h 71556"/>
                <a:gd name="connsiteX19" fmla="*/ 20300 w 35754"/>
                <a:gd name="connsiteY19" fmla="*/ 70997 h 71556"/>
                <a:gd name="connsiteX20" fmla="*/ 15621 w 35754"/>
                <a:gd name="connsiteY20" fmla="*/ 69152 h 71556"/>
                <a:gd name="connsiteX21" fmla="*/ 11323 w 35754"/>
                <a:gd name="connsiteY21" fmla="*/ 64413 h 71556"/>
                <a:gd name="connsiteX22" fmla="*/ 9703 w 35754"/>
                <a:gd name="connsiteY22" fmla="*/ 56102 h 71556"/>
                <a:gd name="connsiteX23" fmla="*/ 9703 w 35754"/>
                <a:gd name="connsiteY23" fmla="*/ 24598 h 71556"/>
                <a:gd name="connsiteX24" fmla="*/ 0 w 35754"/>
                <a:gd name="connsiteY24" fmla="*/ 24598 h 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754" h="71556">
                  <a:moveTo>
                    <a:pt x="0" y="24598"/>
                  </a:moveTo>
                  <a:lnTo>
                    <a:pt x="0" y="22086"/>
                  </a:lnTo>
                  <a:cubicBezTo>
                    <a:pt x="3488" y="21931"/>
                    <a:pt x="6394" y="20634"/>
                    <a:pt x="8703" y="18181"/>
                  </a:cubicBezTo>
                  <a:cubicBezTo>
                    <a:pt x="11049" y="15693"/>
                    <a:pt x="12609" y="12918"/>
                    <a:pt x="13383" y="9870"/>
                  </a:cubicBezTo>
                  <a:cubicBezTo>
                    <a:pt x="14204" y="6822"/>
                    <a:pt x="14645" y="3536"/>
                    <a:pt x="14728" y="0"/>
                  </a:cubicBezTo>
                  <a:lnTo>
                    <a:pt x="17574" y="0"/>
                  </a:lnTo>
                  <a:lnTo>
                    <a:pt x="17574" y="21026"/>
                  </a:lnTo>
                  <a:lnTo>
                    <a:pt x="33909" y="21026"/>
                  </a:lnTo>
                  <a:lnTo>
                    <a:pt x="33909" y="24598"/>
                  </a:lnTo>
                  <a:lnTo>
                    <a:pt x="17574" y="24598"/>
                  </a:lnTo>
                  <a:lnTo>
                    <a:pt x="17574" y="56329"/>
                  </a:lnTo>
                  <a:cubicBezTo>
                    <a:pt x="17574" y="64544"/>
                    <a:pt x="20133" y="68651"/>
                    <a:pt x="25265" y="68651"/>
                  </a:cubicBezTo>
                  <a:cubicBezTo>
                    <a:pt x="27456" y="68651"/>
                    <a:pt x="29277" y="67532"/>
                    <a:pt x="30730" y="65306"/>
                  </a:cubicBezTo>
                  <a:cubicBezTo>
                    <a:pt x="32182" y="63044"/>
                    <a:pt x="32909" y="59900"/>
                    <a:pt x="32909" y="55888"/>
                  </a:cubicBezTo>
                  <a:lnTo>
                    <a:pt x="32909" y="49578"/>
                  </a:lnTo>
                  <a:lnTo>
                    <a:pt x="35754" y="49578"/>
                  </a:lnTo>
                  <a:lnTo>
                    <a:pt x="35754" y="56102"/>
                  </a:lnTo>
                  <a:cubicBezTo>
                    <a:pt x="35754" y="60234"/>
                    <a:pt x="34802" y="63841"/>
                    <a:pt x="32909" y="66925"/>
                  </a:cubicBezTo>
                  <a:cubicBezTo>
                    <a:pt x="31016" y="70009"/>
                    <a:pt x="28182" y="71557"/>
                    <a:pt x="24432" y="71557"/>
                  </a:cubicBezTo>
                  <a:cubicBezTo>
                    <a:pt x="23050" y="71557"/>
                    <a:pt x="21669" y="71366"/>
                    <a:pt x="20300" y="70997"/>
                  </a:cubicBezTo>
                  <a:cubicBezTo>
                    <a:pt x="18967" y="70664"/>
                    <a:pt x="17407" y="70045"/>
                    <a:pt x="15621" y="69152"/>
                  </a:cubicBezTo>
                  <a:cubicBezTo>
                    <a:pt x="13871" y="68223"/>
                    <a:pt x="12430" y="66639"/>
                    <a:pt x="11323" y="64413"/>
                  </a:cubicBezTo>
                  <a:cubicBezTo>
                    <a:pt x="10239" y="62151"/>
                    <a:pt x="9703" y="59376"/>
                    <a:pt x="9703" y="56102"/>
                  </a:cubicBezTo>
                  <a:lnTo>
                    <a:pt x="9703" y="24598"/>
                  </a:lnTo>
                  <a:lnTo>
                    <a:pt x="0" y="2459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9CC22CA-52B5-E9DE-DE7E-0F07C345A2F5}"/>
                </a:ext>
              </a:extLst>
            </p:cNvPr>
            <p:cNvSpPr/>
            <p:nvPr/>
          </p:nvSpPr>
          <p:spPr>
            <a:xfrm>
              <a:off x="1635895" y="4764302"/>
              <a:ext cx="24419" cy="76414"/>
            </a:xfrm>
            <a:custGeom>
              <a:avLst/>
              <a:gdLst>
                <a:gd name="connsiteX0" fmla="*/ 0 w 24419"/>
                <a:gd name="connsiteY0" fmla="*/ 76414 h 76414"/>
                <a:gd name="connsiteX1" fmla="*/ 0 w 24419"/>
                <a:gd name="connsiteY1" fmla="*/ 72902 h 76414"/>
                <a:gd name="connsiteX2" fmla="*/ 7465 w 24419"/>
                <a:gd name="connsiteY2" fmla="*/ 72176 h 76414"/>
                <a:gd name="connsiteX3" fmla="*/ 8858 w 24419"/>
                <a:gd name="connsiteY3" fmla="*/ 67711 h 76414"/>
                <a:gd name="connsiteX4" fmla="*/ 8858 w 24419"/>
                <a:gd name="connsiteY4" fmla="*/ 36981 h 76414"/>
                <a:gd name="connsiteX5" fmla="*/ 7418 w 24419"/>
                <a:gd name="connsiteY5" fmla="*/ 31742 h 76414"/>
                <a:gd name="connsiteX6" fmla="*/ 441 w 24419"/>
                <a:gd name="connsiteY6" fmla="*/ 30742 h 76414"/>
                <a:gd name="connsiteX7" fmla="*/ 441 w 24419"/>
                <a:gd name="connsiteY7" fmla="*/ 27170 h 76414"/>
                <a:gd name="connsiteX8" fmla="*/ 16395 w 24419"/>
                <a:gd name="connsiteY8" fmla="*/ 25944 h 76414"/>
                <a:gd name="connsiteX9" fmla="*/ 16395 w 24419"/>
                <a:gd name="connsiteY9" fmla="*/ 67830 h 76414"/>
                <a:gd name="connsiteX10" fmla="*/ 17621 w 24419"/>
                <a:gd name="connsiteY10" fmla="*/ 72068 h 76414"/>
                <a:gd name="connsiteX11" fmla="*/ 24420 w 24419"/>
                <a:gd name="connsiteY11" fmla="*/ 72902 h 76414"/>
                <a:gd name="connsiteX12" fmla="*/ 24420 w 24419"/>
                <a:gd name="connsiteY12" fmla="*/ 76414 h 76414"/>
                <a:gd name="connsiteX13" fmla="*/ 12549 w 24419"/>
                <a:gd name="connsiteY13" fmla="*/ 76081 h 76414"/>
                <a:gd name="connsiteX14" fmla="*/ 0 w 24419"/>
                <a:gd name="connsiteY14" fmla="*/ 76414 h 76414"/>
                <a:gd name="connsiteX15" fmla="*/ 4786 w 24419"/>
                <a:gd name="connsiteY15" fmla="*/ 6024 h 76414"/>
                <a:gd name="connsiteX16" fmla="*/ 6525 w 24419"/>
                <a:gd name="connsiteY16" fmla="*/ 1905 h 76414"/>
                <a:gd name="connsiteX17" fmla="*/ 10811 w 24419"/>
                <a:gd name="connsiteY17" fmla="*/ 0 h 76414"/>
                <a:gd name="connsiteX18" fmla="*/ 15109 w 24419"/>
                <a:gd name="connsiteY18" fmla="*/ 1738 h 76414"/>
                <a:gd name="connsiteX19" fmla="*/ 16895 w 24419"/>
                <a:gd name="connsiteY19" fmla="*/ 6084 h 76414"/>
                <a:gd name="connsiteX20" fmla="*/ 15109 w 24419"/>
                <a:gd name="connsiteY20" fmla="*/ 10430 h 76414"/>
                <a:gd name="connsiteX21" fmla="*/ 10811 w 24419"/>
                <a:gd name="connsiteY21" fmla="*/ 12109 h 76414"/>
                <a:gd name="connsiteX22" fmla="*/ 6465 w 24419"/>
                <a:gd name="connsiteY22" fmla="*/ 10263 h 76414"/>
                <a:gd name="connsiteX23" fmla="*/ 4786 w 24419"/>
                <a:gd name="connsiteY23" fmla="*/ 6024 h 7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419" h="76414">
                  <a:moveTo>
                    <a:pt x="0" y="76414"/>
                  </a:moveTo>
                  <a:lnTo>
                    <a:pt x="0" y="72902"/>
                  </a:lnTo>
                  <a:cubicBezTo>
                    <a:pt x="4048" y="72902"/>
                    <a:pt x="6537" y="72664"/>
                    <a:pt x="7465" y="72176"/>
                  </a:cubicBezTo>
                  <a:cubicBezTo>
                    <a:pt x="8394" y="71664"/>
                    <a:pt x="8858" y="70175"/>
                    <a:pt x="8858" y="67711"/>
                  </a:cubicBezTo>
                  <a:lnTo>
                    <a:pt x="8858" y="36981"/>
                  </a:lnTo>
                  <a:cubicBezTo>
                    <a:pt x="8858" y="34159"/>
                    <a:pt x="8382" y="32409"/>
                    <a:pt x="7418" y="31742"/>
                  </a:cubicBezTo>
                  <a:cubicBezTo>
                    <a:pt x="6477" y="31075"/>
                    <a:pt x="4155" y="30742"/>
                    <a:pt x="441" y="30742"/>
                  </a:cubicBezTo>
                  <a:lnTo>
                    <a:pt x="441" y="27170"/>
                  </a:lnTo>
                  <a:lnTo>
                    <a:pt x="16395" y="25944"/>
                  </a:lnTo>
                  <a:lnTo>
                    <a:pt x="16395" y="67830"/>
                  </a:lnTo>
                  <a:cubicBezTo>
                    <a:pt x="16395" y="70104"/>
                    <a:pt x="16800" y="71509"/>
                    <a:pt x="17621" y="72068"/>
                  </a:cubicBezTo>
                  <a:cubicBezTo>
                    <a:pt x="18443" y="72628"/>
                    <a:pt x="20705" y="72902"/>
                    <a:pt x="24420" y="72902"/>
                  </a:cubicBezTo>
                  <a:lnTo>
                    <a:pt x="24420" y="76414"/>
                  </a:lnTo>
                  <a:cubicBezTo>
                    <a:pt x="16645" y="76188"/>
                    <a:pt x="12692" y="76081"/>
                    <a:pt x="12549" y="76081"/>
                  </a:cubicBezTo>
                  <a:cubicBezTo>
                    <a:pt x="11501" y="76081"/>
                    <a:pt x="7322" y="76188"/>
                    <a:pt x="0" y="76414"/>
                  </a:cubicBezTo>
                  <a:moveTo>
                    <a:pt x="4786" y="6024"/>
                  </a:moveTo>
                  <a:cubicBezTo>
                    <a:pt x="4786" y="4500"/>
                    <a:pt x="5370" y="3131"/>
                    <a:pt x="6525" y="1905"/>
                  </a:cubicBezTo>
                  <a:cubicBezTo>
                    <a:pt x="7703" y="631"/>
                    <a:pt x="9132" y="0"/>
                    <a:pt x="10811" y="0"/>
                  </a:cubicBezTo>
                  <a:cubicBezTo>
                    <a:pt x="12490" y="0"/>
                    <a:pt x="13918" y="583"/>
                    <a:pt x="15109" y="1738"/>
                  </a:cubicBezTo>
                  <a:cubicBezTo>
                    <a:pt x="16300" y="2846"/>
                    <a:pt x="16895" y="4298"/>
                    <a:pt x="16895" y="6084"/>
                  </a:cubicBezTo>
                  <a:cubicBezTo>
                    <a:pt x="16895" y="7834"/>
                    <a:pt x="16300" y="9275"/>
                    <a:pt x="15109" y="10430"/>
                  </a:cubicBezTo>
                  <a:cubicBezTo>
                    <a:pt x="13918" y="11549"/>
                    <a:pt x="12490" y="12109"/>
                    <a:pt x="10811" y="12109"/>
                  </a:cubicBezTo>
                  <a:cubicBezTo>
                    <a:pt x="9061" y="12109"/>
                    <a:pt x="7620" y="11489"/>
                    <a:pt x="6465" y="10263"/>
                  </a:cubicBezTo>
                  <a:cubicBezTo>
                    <a:pt x="5346" y="9037"/>
                    <a:pt x="4786" y="7632"/>
                    <a:pt x="4786" y="6024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3105D75-3E33-883E-9249-713931C60614}"/>
                </a:ext>
              </a:extLst>
            </p:cNvPr>
            <p:cNvSpPr/>
            <p:nvPr/>
          </p:nvSpPr>
          <p:spPr>
            <a:xfrm>
              <a:off x="1670411" y="4789519"/>
              <a:ext cx="50637" cy="52482"/>
            </a:xfrm>
            <a:custGeom>
              <a:avLst/>
              <a:gdLst>
                <a:gd name="connsiteX0" fmla="*/ 7525 w 50637"/>
                <a:gd name="connsiteY0" fmla="*/ 45065 h 52482"/>
                <a:gd name="connsiteX1" fmla="*/ 0 w 50637"/>
                <a:gd name="connsiteY1" fmla="*/ 26765 h 52482"/>
                <a:gd name="connsiteX2" fmla="*/ 7358 w 50637"/>
                <a:gd name="connsiteY2" fmla="*/ 7977 h 52482"/>
                <a:gd name="connsiteX3" fmla="*/ 25372 w 50637"/>
                <a:gd name="connsiteY3" fmla="*/ 0 h 52482"/>
                <a:gd name="connsiteX4" fmla="*/ 43172 w 50637"/>
                <a:gd name="connsiteY4" fmla="*/ 7918 h 52482"/>
                <a:gd name="connsiteX5" fmla="*/ 50637 w 50637"/>
                <a:gd name="connsiteY5" fmla="*/ 26765 h 52482"/>
                <a:gd name="connsiteX6" fmla="*/ 43113 w 50637"/>
                <a:gd name="connsiteY6" fmla="*/ 45006 h 52482"/>
                <a:gd name="connsiteX7" fmla="*/ 25265 w 50637"/>
                <a:gd name="connsiteY7" fmla="*/ 52483 h 52482"/>
                <a:gd name="connsiteX8" fmla="*/ 7525 w 50637"/>
                <a:gd name="connsiteY8" fmla="*/ 45065 h 52482"/>
                <a:gd name="connsiteX9" fmla="*/ 9477 w 50637"/>
                <a:gd name="connsiteY9" fmla="*/ 25825 h 52482"/>
                <a:gd name="connsiteX10" fmla="*/ 12383 w 50637"/>
                <a:gd name="connsiteY10" fmla="*/ 41946 h 52482"/>
                <a:gd name="connsiteX11" fmla="*/ 25372 w 50637"/>
                <a:gd name="connsiteY11" fmla="*/ 49578 h 52482"/>
                <a:gd name="connsiteX12" fmla="*/ 33123 w 50637"/>
                <a:gd name="connsiteY12" fmla="*/ 47292 h 52482"/>
                <a:gd name="connsiteX13" fmla="*/ 38648 w 50637"/>
                <a:gd name="connsiteY13" fmla="*/ 41160 h 52482"/>
                <a:gd name="connsiteX14" fmla="*/ 41160 w 50637"/>
                <a:gd name="connsiteY14" fmla="*/ 25825 h 52482"/>
                <a:gd name="connsiteX15" fmla="*/ 38148 w 50637"/>
                <a:gd name="connsiteY15" fmla="*/ 9977 h 52482"/>
                <a:gd name="connsiteX16" fmla="*/ 25265 w 50637"/>
                <a:gd name="connsiteY16" fmla="*/ 2560 h 52482"/>
                <a:gd name="connsiteX17" fmla="*/ 17955 w 50637"/>
                <a:gd name="connsiteY17" fmla="*/ 4513 h 52482"/>
                <a:gd name="connsiteX18" fmla="*/ 12216 w 50637"/>
                <a:gd name="connsiteY18" fmla="*/ 10204 h 52482"/>
                <a:gd name="connsiteX19" fmla="*/ 9477 w 50637"/>
                <a:gd name="connsiteY19" fmla="*/ 25825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37" h="52482">
                  <a:moveTo>
                    <a:pt x="7525" y="45065"/>
                  </a:moveTo>
                  <a:cubicBezTo>
                    <a:pt x="2512" y="40076"/>
                    <a:pt x="0" y="33980"/>
                    <a:pt x="0" y="26765"/>
                  </a:cubicBezTo>
                  <a:cubicBezTo>
                    <a:pt x="0" y="19514"/>
                    <a:pt x="2453" y="13252"/>
                    <a:pt x="7358" y="7977"/>
                  </a:cubicBezTo>
                  <a:cubicBezTo>
                    <a:pt x="12299" y="2655"/>
                    <a:pt x="18312" y="0"/>
                    <a:pt x="25372" y="0"/>
                  </a:cubicBezTo>
                  <a:cubicBezTo>
                    <a:pt x="32290" y="0"/>
                    <a:pt x="38231" y="2643"/>
                    <a:pt x="43172" y="7918"/>
                  </a:cubicBezTo>
                  <a:cubicBezTo>
                    <a:pt x="48149" y="13168"/>
                    <a:pt x="50637" y="19443"/>
                    <a:pt x="50637" y="26765"/>
                  </a:cubicBezTo>
                  <a:cubicBezTo>
                    <a:pt x="50637" y="33945"/>
                    <a:pt x="48125" y="40017"/>
                    <a:pt x="43113" y="45006"/>
                  </a:cubicBezTo>
                  <a:cubicBezTo>
                    <a:pt x="38124" y="49994"/>
                    <a:pt x="32183" y="52483"/>
                    <a:pt x="25265" y="52483"/>
                  </a:cubicBezTo>
                  <a:cubicBezTo>
                    <a:pt x="18490" y="52483"/>
                    <a:pt x="12585" y="50006"/>
                    <a:pt x="7525" y="45065"/>
                  </a:cubicBezTo>
                  <a:moveTo>
                    <a:pt x="9477" y="25825"/>
                  </a:moveTo>
                  <a:cubicBezTo>
                    <a:pt x="9477" y="33218"/>
                    <a:pt x="10442" y="38600"/>
                    <a:pt x="12383" y="41946"/>
                  </a:cubicBezTo>
                  <a:cubicBezTo>
                    <a:pt x="15359" y="47030"/>
                    <a:pt x="19693" y="49578"/>
                    <a:pt x="25372" y="49578"/>
                  </a:cubicBezTo>
                  <a:cubicBezTo>
                    <a:pt x="28194" y="49578"/>
                    <a:pt x="30778" y="48816"/>
                    <a:pt x="33123" y="47292"/>
                  </a:cubicBezTo>
                  <a:cubicBezTo>
                    <a:pt x="35505" y="45768"/>
                    <a:pt x="37350" y="43720"/>
                    <a:pt x="38648" y="41160"/>
                  </a:cubicBezTo>
                  <a:cubicBezTo>
                    <a:pt x="40326" y="37814"/>
                    <a:pt x="41160" y="32695"/>
                    <a:pt x="41160" y="25825"/>
                  </a:cubicBezTo>
                  <a:cubicBezTo>
                    <a:pt x="41160" y="18502"/>
                    <a:pt x="40160" y="13216"/>
                    <a:pt x="38148" y="9977"/>
                  </a:cubicBezTo>
                  <a:cubicBezTo>
                    <a:pt x="35171" y="5036"/>
                    <a:pt x="30873" y="2560"/>
                    <a:pt x="25265" y="2560"/>
                  </a:cubicBezTo>
                  <a:cubicBezTo>
                    <a:pt x="22812" y="2560"/>
                    <a:pt x="20372" y="3215"/>
                    <a:pt x="17955" y="4513"/>
                  </a:cubicBezTo>
                  <a:cubicBezTo>
                    <a:pt x="15573" y="5786"/>
                    <a:pt x="13656" y="7680"/>
                    <a:pt x="12216" y="10204"/>
                  </a:cubicBezTo>
                  <a:cubicBezTo>
                    <a:pt x="10394" y="13549"/>
                    <a:pt x="9477" y="18764"/>
                    <a:pt x="9477" y="25825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7E3AFF6-0417-A663-9721-D79CC4BD75B9}"/>
                </a:ext>
              </a:extLst>
            </p:cNvPr>
            <p:cNvSpPr/>
            <p:nvPr/>
          </p:nvSpPr>
          <p:spPr>
            <a:xfrm>
              <a:off x="1724692" y="4790246"/>
              <a:ext cx="57447" cy="50470"/>
            </a:xfrm>
            <a:custGeom>
              <a:avLst/>
              <a:gdLst>
                <a:gd name="connsiteX0" fmla="*/ 0 w 57447"/>
                <a:gd name="connsiteY0" fmla="*/ 50471 h 50470"/>
                <a:gd name="connsiteX1" fmla="*/ 0 w 57447"/>
                <a:gd name="connsiteY1" fmla="*/ 46958 h 50470"/>
                <a:gd name="connsiteX2" fmla="*/ 7465 w 57447"/>
                <a:gd name="connsiteY2" fmla="*/ 46232 h 50470"/>
                <a:gd name="connsiteX3" fmla="*/ 8858 w 57447"/>
                <a:gd name="connsiteY3" fmla="*/ 41767 h 50470"/>
                <a:gd name="connsiteX4" fmla="*/ 8858 w 57447"/>
                <a:gd name="connsiteY4" fmla="*/ 11156 h 50470"/>
                <a:gd name="connsiteX5" fmla="*/ 7358 w 57447"/>
                <a:gd name="connsiteY5" fmla="*/ 5858 h 50470"/>
                <a:gd name="connsiteX6" fmla="*/ 0 w 57447"/>
                <a:gd name="connsiteY6" fmla="*/ 4798 h 50470"/>
                <a:gd name="connsiteX7" fmla="*/ 0 w 57447"/>
                <a:gd name="connsiteY7" fmla="*/ 1226 h 50470"/>
                <a:gd name="connsiteX8" fmla="*/ 16062 w 57447"/>
                <a:gd name="connsiteY8" fmla="*/ 0 h 50470"/>
                <a:gd name="connsiteX9" fmla="*/ 16062 w 57447"/>
                <a:gd name="connsiteY9" fmla="*/ 11990 h 50470"/>
                <a:gd name="connsiteX10" fmla="*/ 32956 w 57447"/>
                <a:gd name="connsiteY10" fmla="*/ 0 h 50470"/>
                <a:gd name="connsiteX11" fmla="*/ 44946 w 57447"/>
                <a:gd name="connsiteY11" fmla="*/ 4239 h 50470"/>
                <a:gd name="connsiteX12" fmla="*/ 47958 w 57447"/>
                <a:gd name="connsiteY12" fmla="*/ 10263 h 50470"/>
                <a:gd name="connsiteX13" fmla="*/ 48518 w 57447"/>
                <a:gd name="connsiteY13" fmla="*/ 21693 h 50470"/>
                <a:gd name="connsiteX14" fmla="*/ 48518 w 57447"/>
                <a:gd name="connsiteY14" fmla="*/ 43505 h 50470"/>
                <a:gd name="connsiteX15" fmla="*/ 50470 w 57447"/>
                <a:gd name="connsiteY15" fmla="*/ 46458 h 50470"/>
                <a:gd name="connsiteX16" fmla="*/ 57448 w 57447"/>
                <a:gd name="connsiteY16" fmla="*/ 46958 h 50470"/>
                <a:gd name="connsiteX17" fmla="*/ 57448 w 57447"/>
                <a:gd name="connsiteY17" fmla="*/ 50471 h 50470"/>
                <a:gd name="connsiteX18" fmla="*/ 44613 w 57447"/>
                <a:gd name="connsiteY18" fmla="*/ 50137 h 50470"/>
                <a:gd name="connsiteX19" fmla="*/ 31730 w 57447"/>
                <a:gd name="connsiteY19" fmla="*/ 50471 h 50470"/>
                <a:gd name="connsiteX20" fmla="*/ 31730 w 57447"/>
                <a:gd name="connsiteY20" fmla="*/ 46958 h 50470"/>
                <a:gd name="connsiteX21" fmla="*/ 39207 w 57447"/>
                <a:gd name="connsiteY21" fmla="*/ 46232 h 50470"/>
                <a:gd name="connsiteX22" fmla="*/ 40660 w 57447"/>
                <a:gd name="connsiteY22" fmla="*/ 41767 h 50470"/>
                <a:gd name="connsiteX23" fmla="*/ 40660 w 57447"/>
                <a:gd name="connsiteY23" fmla="*/ 15169 h 50470"/>
                <a:gd name="connsiteX24" fmla="*/ 38874 w 57447"/>
                <a:gd name="connsiteY24" fmla="*/ 5965 h 50470"/>
                <a:gd name="connsiteX25" fmla="*/ 32182 w 57447"/>
                <a:gd name="connsiteY25" fmla="*/ 2512 h 50470"/>
                <a:gd name="connsiteX26" fmla="*/ 21526 w 57447"/>
                <a:gd name="connsiteY26" fmla="*/ 7465 h 50470"/>
                <a:gd name="connsiteX27" fmla="*/ 16788 w 57447"/>
                <a:gd name="connsiteY27" fmla="*/ 20800 h 50470"/>
                <a:gd name="connsiteX28" fmla="*/ 16788 w 57447"/>
                <a:gd name="connsiteY28" fmla="*/ 41767 h 50470"/>
                <a:gd name="connsiteX29" fmla="*/ 18181 w 57447"/>
                <a:gd name="connsiteY29" fmla="*/ 46232 h 50470"/>
                <a:gd name="connsiteX30" fmla="*/ 25658 w 57447"/>
                <a:gd name="connsiteY30" fmla="*/ 46958 h 50470"/>
                <a:gd name="connsiteX31" fmla="*/ 25658 w 57447"/>
                <a:gd name="connsiteY31" fmla="*/ 50471 h 50470"/>
                <a:gd name="connsiteX32" fmla="*/ 12882 w 57447"/>
                <a:gd name="connsiteY32" fmla="*/ 50137 h 50470"/>
                <a:gd name="connsiteX33" fmla="*/ 0 w 57447"/>
                <a:gd name="connsiteY33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7447" h="50470">
                  <a:moveTo>
                    <a:pt x="0" y="50471"/>
                  </a:moveTo>
                  <a:lnTo>
                    <a:pt x="0" y="46958"/>
                  </a:lnTo>
                  <a:cubicBezTo>
                    <a:pt x="4048" y="46958"/>
                    <a:pt x="6537" y="46720"/>
                    <a:pt x="7465" y="46232"/>
                  </a:cubicBezTo>
                  <a:cubicBezTo>
                    <a:pt x="8394" y="45720"/>
                    <a:pt x="8858" y="44232"/>
                    <a:pt x="8858" y="41767"/>
                  </a:cubicBezTo>
                  <a:lnTo>
                    <a:pt x="8858" y="11156"/>
                  </a:lnTo>
                  <a:cubicBezTo>
                    <a:pt x="8858" y="8334"/>
                    <a:pt x="8358" y="6560"/>
                    <a:pt x="7358" y="5858"/>
                  </a:cubicBezTo>
                  <a:cubicBezTo>
                    <a:pt x="6394" y="5155"/>
                    <a:pt x="3941" y="4798"/>
                    <a:pt x="0" y="4798"/>
                  </a:cubicBezTo>
                  <a:lnTo>
                    <a:pt x="0" y="1226"/>
                  </a:lnTo>
                  <a:lnTo>
                    <a:pt x="16062" y="0"/>
                  </a:lnTo>
                  <a:lnTo>
                    <a:pt x="16062" y="11990"/>
                  </a:lnTo>
                  <a:cubicBezTo>
                    <a:pt x="19621" y="4000"/>
                    <a:pt x="25253" y="0"/>
                    <a:pt x="32956" y="0"/>
                  </a:cubicBezTo>
                  <a:cubicBezTo>
                    <a:pt x="38683" y="0"/>
                    <a:pt x="42684" y="1417"/>
                    <a:pt x="44946" y="4239"/>
                  </a:cubicBezTo>
                  <a:cubicBezTo>
                    <a:pt x="46625" y="6132"/>
                    <a:pt x="47625" y="8144"/>
                    <a:pt x="47958" y="10263"/>
                  </a:cubicBezTo>
                  <a:cubicBezTo>
                    <a:pt x="48327" y="12383"/>
                    <a:pt x="48518" y="16193"/>
                    <a:pt x="48518" y="21693"/>
                  </a:cubicBezTo>
                  <a:lnTo>
                    <a:pt x="48518" y="43505"/>
                  </a:lnTo>
                  <a:cubicBezTo>
                    <a:pt x="48601" y="45101"/>
                    <a:pt x="49244" y="46089"/>
                    <a:pt x="50470" y="46458"/>
                  </a:cubicBezTo>
                  <a:cubicBezTo>
                    <a:pt x="51697" y="46792"/>
                    <a:pt x="54030" y="46958"/>
                    <a:pt x="57448" y="46958"/>
                  </a:cubicBezTo>
                  <a:lnTo>
                    <a:pt x="57448" y="50471"/>
                  </a:lnTo>
                  <a:cubicBezTo>
                    <a:pt x="49673" y="50244"/>
                    <a:pt x="45398" y="50137"/>
                    <a:pt x="44613" y="50137"/>
                  </a:cubicBezTo>
                  <a:cubicBezTo>
                    <a:pt x="44017" y="50137"/>
                    <a:pt x="39719" y="50244"/>
                    <a:pt x="31730" y="50471"/>
                  </a:cubicBezTo>
                  <a:lnTo>
                    <a:pt x="31730" y="46958"/>
                  </a:lnTo>
                  <a:cubicBezTo>
                    <a:pt x="35790" y="46958"/>
                    <a:pt x="38278" y="46720"/>
                    <a:pt x="39207" y="46232"/>
                  </a:cubicBezTo>
                  <a:cubicBezTo>
                    <a:pt x="40172" y="45720"/>
                    <a:pt x="40660" y="44232"/>
                    <a:pt x="40660" y="41767"/>
                  </a:cubicBezTo>
                  <a:lnTo>
                    <a:pt x="40660" y="15169"/>
                  </a:lnTo>
                  <a:cubicBezTo>
                    <a:pt x="40660" y="11299"/>
                    <a:pt x="40064" y="8239"/>
                    <a:pt x="38874" y="5965"/>
                  </a:cubicBezTo>
                  <a:cubicBezTo>
                    <a:pt x="37683" y="3667"/>
                    <a:pt x="35457" y="2512"/>
                    <a:pt x="32182" y="2512"/>
                  </a:cubicBezTo>
                  <a:cubicBezTo>
                    <a:pt x="28242" y="2512"/>
                    <a:pt x="24682" y="4167"/>
                    <a:pt x="21526" y="7465"/>
                  </a:cubicBezTo>
                  <a:cubicBezTo>
                    <a:pt x="18371" y="10775"/>
                    <a:pt x="16788" y="15216"/>
                    <a:pt x="16788" y="20800"/>
                  </a:cubicBezTo>
                  <a:lnTo>
                    <a:pt x="16788" y="41767"/>
                  </a:lnTo>
                  <a:cubicBezTo>
                    <a:pt x="16788" y="44232"/>
                    <a:pt x="17252" y="45720"/>
                    <a:pt x="18181" y="46232"/>
                  </a:cubicBezTo>
                  <a:cubicBezTo>
                    <a:pt x="19145" y="46720"/>
                    <a:pt x="21645" y="46958"/>
                    <a:pt x="25658" y="46958"/>
                  </a:cubicBezTo>
                  <a:lnTo>
                    <a:pt x="25658" y="50471"/>
                  </a:lnTo>
                  <a:cubicBezTo>
                    <a:pt x="17883" y="50244"/>
                    <a:pt x="13621" y="50137"/>
                    <a:pt x="12882" y="50137"/>
                  </a:cubicBezTo>
                  <a:cubicBezTo>
                    <a:pt x="12287" y="50137"/>
                    <a:pt x="7989" y="50244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9667FC6-C621-CEB0-6347-271BEEE7083C}"/>
                </a:ext>
              </a:extLst>
            </p:cNvPr>
            <p:cNvSpPr/>
            <p:nvPr/>
          </p:nvSpPr>
          <p:spPr>
            <a:xfrm>
              <a:off x="1790640" y="4789519"/>
              <a:ext cx="37314" cy="52482"/>
            </a:xfrm>
            <a:custGeom>
              <a:avLst/>
              <a:gdLst>
                <a:gd name="connsiteX0" fmla="*/ 0 w 37314"/>
                <a:gd name="connsiteY0" fmla="*/ 49697 h 52482"/>
                <a:gd name="connsiteX1" fmla="*/ 0 w 37314"/>
                <a:gd name="connsiteY1" fmla="*/ 34635 h 52482"/>
                <a:gd name="connsiteX2" fmla="*/ 60 w 37314"/>
                <a:gd name="connsiteY2" fmla="*/ 32909 h 52482"/>
                <a:gd name="connsiteX3" fmla="*/ 441 w 37314"/>
                <a:gd name="connsiteY3" fmla="*/ 32123 h 52482"/>
                <a:gd name="connsiteX4" fmla="*/ 1453 w 37314"/>
                <a:gd name="connsiteY4" fmla="*/ 31790 h 52482"/>
                <a:gd name="connsiteX5" fmla="*/ 2512 w 37314"/>
                <a:gd name="connsiteY5" fmla="*/ 32123 h 52482"/>
                <a:gd name="connsiteX6" fmla="*/ 3060 w 37314"/>
                <a:gd name="connsiteY6" fmla="*/ 33742 h 52482"/>
                <a:gd name="connsiteX7" fmla="*/ 8477 w 37314"/>
                <a:gd name="connsiteY7" fmla="*/ 45792 h 52482"/>
                <a:gd name="connsiteX8" fmla="*/ 18967 w 37314"/>
                <a:gd name="connsiteY8" fmla="*/ 49911 h 52482"/>
                <a:gd name="connsiteX9" fmla="*/ 28611 w 37314"/>
                <a:gd name="connsiteY9" fmla="*/ 47077 h 52482"/>
                <a:gd name="connsiteX10" fmla="*/ 31849 w 37314"/>
                <a:gd name="connsiteY10" fmla="*/ 39541 h 52482"/>
                <a:gd name="connsiteX11" fmla="*/ 19967 w 37314"/>
                <a:gd name="connsiteY11" fmla="*/ 29051 h 52482"/>
                <a:gd name="connsiteX12" fmla="*/ 10263 w 37314"/>
                <a:gd name="connsiteY12" fmla="*/ 26765 h 52482"/>
                <a:gd name="connsiteX13" fmla="*/ 4905 w 37314"/>
                <a:gd name="connsiteY13" fmla="*/ 23753 h 52482"/>
                <a:gd name="connsiteX14" fmla="*/ 0 w 37314"/>
                <a:gd name="connsiteY14" fmla="*/ 14049 h 52482"/>
                <a:gd name="connsiteX15" fmla="*/ 4298 w 37314"/>
                <a:gd name="connsiteY15" fmla="*/ 4179 h 52482"/>
                <a:gd name="connsiteX16" fmla="*/ 18240 w 37314"/>
                <a:gd name="connsiteY16" fmla="*/ 0 h 52482"/>
                <a:gd name="connsiteX17" fmla="*/ 29004 w 37314"/>
                <a:gd name="connsiteY17" fmla="*/ 3238 h 52482"/>
                <a:gd name="connsiteX18" fmla="*/ 30956 w 37314"/>
                <a:gd name="connsiteY18" fmla="*/ 1393 h 52482"/>
                <a:gd name="connsiteX19" fmla="*/ 33242 w 37314"/>
                <a:gd name="connsiteY19" fmla="*/ 0 h 52482"/>
                <a:gd name="connsiteX20" fmla="*/ 34302 w 37314"/>
                <a:gd name="connsiteY20" fmla="*/ 607 h 52482"/>
                <a:gd name="connsiteX21" fmla="*/ 34469 w 37314"/>
                <a:gd name="connsiteY21" fmla="*/ 2786 h 52482"/>
                <a:gd name="connsiteX22" fmla="*/ 34469 w 37314"/>
                <a:gd name="connsiteY22" fmla="*/ 14276 h 52482"/>
                <a:gd name="connsiteX23" fmla="*/ 34409 w 37314"/>
                <a:gd name="connsiteY23" fmla="*/ 16002 h 52482"/>
                <a:gd name="connsiteX24" fmla="*/ 34016 w 37314"/>
                <a:gd name="connsiteY24" fmla="*/ 16788 h 52482"/>
                <a:gd name="connsiteX25" fmla="*/ 32957 w 37314"/>
                <a:gd name="connsiteY25" fmla="*/ 17062 h 52482"/>
                <a:gd name="connsiteX26" fmla="*/ 31623 w 37314"/>
                <a:gd name="connsiteY26" fmla="*/ 16002 h 52482"/>
                <a:gd name="connsiteX27" fmla="*/ 18240 w 37314"/>
                <a:gd name="connsiteY27" fmla="*/ 2179 h 52482"/>
                <a:gd name="connsiteX28" fmla="*/ 8477 w 37314"/>
                <a:gd name="connsiteY28" fmla="*/ 4798 h 52482"/>
                <a:gd name="connsiteX29" fmla="*/ 5465 w 37314"/>
                <a:gd name="connsiteY29" fmla="*/ 10870 h 52482"/>
                <a:gd name="connsiteX30" fmla="*/ 6358 w 37314"/>
                <a:gd name="connsiteY30" fmla="*/ 14335 h 52482"/>
                <a:gd name="connsiteX31" fmla="*/ 8477 w 37314"/>
                <a:gd name="connsiteY31" fmla="*/ 16669 h 52482"/>
                <a:gd name="connsiteX32" fmla="*/ 11930 w 37314"/>
                <a:gd name="connsiteY32" fmla="*/ 18348 h 52482"/>
                <a:gd name="connsiteX33" fmla="*/ 15502 w 37314"/>
                <a:gd name="connsiteY33" fmla="*/ 19407 h 52482"/>
                <a:gd name="connsiteX34" fmla="*/ 19514 w 37314"/>
                <a:gd name="connsiteY34" fmla="*/ 20241 h 52482"/>
                <a:gd name="connsiteX35" fmla="*/ 32516 w 37314"/>
                <a:gd name="connsiteY35" fmla="*/ 25706 h 52482"/>
                <a:gd name="connsiteX36" fmla="*/ 37314 w 37314"/>
                <a:gd name="connsiteY36" fmla="*/ 36588 h 52482"/>
                <a:gd name="connsiteX37" fmla="*/ 32742 w 37314"/>
                <a:gd name="connsiteY37" fmla="*/ 47911 h 52482"/>
                <a:gd name="connsiteX38" fmla="*/ 18967 w 37314"/>
                <a:gd name="connsiteY38" fmla="*/ 52483 h 52482"/>
                <a:gd name="connsiteX39" fmla="*/ 6358 w 37314"/>
                <a:gd name="connsiteY39" fmla="*/ 47518 h 52482"/>
                <a:gd name="connsiteX40" fmla="*/ 5179 w 37314"/>
                <a:gd name="connsiteY40" fmla="*/ 48804 h 52482"/>
                <a:gd name="connsiteX41" fmla="*/ 4465 w 37314"/>
                <a:gd name="connsiteY41" fmla="*/ 49578 h 52482"/>
                <a:gd name="connsiteX42" fmla="*/ 4239 w 37314"/>
                <a:gd name="connsiteY42" fmla="*/ 49970 h 52482"/>
                <a:gd name="connsiteX43" fmla="*/ 4072 w 37314"/>
                <a:gd name="connsiteY43" fmla="*/ 50197 h 52482"/>
                <a:gd name="connsiteX44" fmla="*/ 1226 w 37314"/>
                <a:gd name="connsiteY44" fmla="*/ 52483 h 52482"/>
                <a:gd name="connsiteX45" fmla="*/ 167 w 37314"/>
                <a:gd name="connsiteY45" fmla="*/ 51864 h 52482"/>
                <a:gd name="connsiteX46" fmla="*/ 0 w 37314"/>
                <a:gd name="connsiteY46" fmla="*/ 49697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314" h="52482">
                  <a:moveTo>
                    <a:pt x="0" y="49697"/>
                  </a:moveTo>
                  <a:lnTo>
                    <a:pt x="0" y="34635"/>
                  </a:lnTo>
                  <a:cubicBezTo>
                    <a:pt x="0" y="33778"/>
                    <a:pt x="24" y="33207"/>
                    <a:pt x="60" y="32909"/>
                  </a:cubicBezTo>
                  <a:cubicBezTo>
                    <a:pt x="95" y="32611"/>
                    <a:pt x="214" y="32349"/>
                    <a:pt x="441" y="32123"/>
                  </a:cubicBezTo>
                  <a:cubicBezTo>
                    <a:pt x="667" y="31897"/>
                    <a:pt x="1000" y="31790"/>
                    <a:pt x="1453" y="31790"/>
                  </a:cubicBezTo>
                  <a:cubicBezTo>
                    <a:pt x="1965" y="31790"/>
                    <a:pt x="2322" y="31897"/>
                    <a:pt x="2512" y="32123"/>
                  </a:cubicBezTo>
                  <a:cubicBezTo>
                    <a:pt x="2738" y="32349"/>
                    <a:pt x="2917" y="32885"/>
                    <a:pt x="3060" y="33742"/>
                  </a:cubicBezTo>
                  <a:cubicBezTo>
                    <a:pt x="4215" y="38981"/>
                    <a:pt x="6025" y="42993"/>
                    <a:pt x="8477" y="45792"/>
                  </a:cubicBezTo>
                  <a:cubicBezTo>
                    <a:pt x="10966" y="48542"/>
                    <a:pt x="14466" y="49911"/>
                    <a:pt x="18967" y="49911"/>
                  </a:cubicBezTo>
                  <a:cubicBezTo>
                    <a:pt x="23241" y="49911"/>
                    <a:pt x="26456" y="48970"/>
                    <a:pt x="28611" y="47077"/>
                  </a:cubicBezTo>
                  <a:cubicBezTo>
                    <a:pt x="30766" y="45184"/>
                    <a:pt x="31849" y="42672"/>
                    <a:pt x="31849" y="39541"/>
                  </a:cubicBezTo>
                  <a:cubicBezTo>
                    <a:pt x="31849" y="33957"/>
                    <a:pt x="27884" y="30468"/>
                    <a:pt x="19967" y="29051"/>
                  </a:cubicBezTo>
                  <a:cubicBezTo>
                    <a:pt x="15395" y="28123"/>
                    <a:pt x="12156" y="27361"/>
                    <a:pt x="10263" y="26765"/>
                  </a:cubicBezTo>
                  <a:cubicBezTo>
                    <a:pt x="8370" y="26134"/>
                    <a:pt x="6584" y="25134"/>
                    <a:pt x="4905" y="23753"/>
                  </a:cubicBezTo>
                  <a:cubicBezTo>
                    <a:pt x="1631" y="21074"/>
                    <a:pt x="0" y="17847"/>
                    <a:pt x="0" y="14049"/>
                  </a:cubicBezTo>
                  <a:cubicBezTo>
                    <a:pt x="0" y="10251"/>
                    <a:pt x="1429" y="6965"/>
                    <a:pt x="4298" y="4179"/>
                  </a:cubicBezTo>
                  <a:cubicBezTo>
                    <a:pt x="7191" y="1393"/>
                    <a:pt x="11847" y="0"/>
                    <a:pt x="18240" y="0"/>
                  </a:cubicBezTo>
                  <a:cubicBezTo>
                    <a:pt x="22515" y="0"/>
                    <a:pt x="26099" y="1084"/>
                    <a:pt x="29004" y="3238"/>
                  </a:cubicBezTo>
                  <a:cubicBezTo>
                    <a:pt x="29861" y="2560"/>
                    <a:pt x="30516" y="1953"/>
                    <a:pt x="30956" y="1393"/>
                  </a:cubicBezTo>
                  <a:cubicBezTo>
                    <a:pt x="31956" y="464"/>
                    <a:pt x="32718" y="0"/>
                    <a:pt x="33242" y="0"/>
                  </a:cubicBezTo>
                  <a:cubicBezTo>
                    <a:pt x="33838" y="0"/>
                    <a:pt x="34195" y="202"/>
                    <a:pt x="34302" y="607"/>
                  </a:cubicBezTo>
                  <a:cubicBezTo>
                    <a:pt x="34409" y="976"/>
                    <a:pt x="34469" y="1703"/>
                    <a:pt x="34469" y="2786"/>
                  </a:cubicBezTo>
                  <a:lnTo>
                    <a:pt x="34469" y="14276"/>
                  </a:lnTo>
                  <a:cubicBezTo>
                    <a:pt x="34469" y="15133"/>
                    <a:pt x="34445" y="15704"/>
                    <a:pt x="34409" y="16002"/>
                  </a:cubicBezTo>
                  <a:cubicBezTo>
                    <a:pt x="34373" y="16300"/>
                    <a:pt x="34242" y="16562"/>
                    <a:pt x="34016" y="16788"/>
                  </a:cubicBezTo>
                  <a:cubicBezTo>
                    <a:pt x="33790" y="16966"/>
                    <a:pt x="33445" y="17062"/>
                    <a:pt x="32957" y="17062"/>
                  </a:cubicBezTo>
                  <a:cubicBezTo>
                    <a:pt x="32111" y="17062"/>
                    <a:pt x="31659" y="16705"/>
                    <a:pt x="31623" y="16002"/>
                  </a:cubicBezTo>
                  <a:cubicBezTo>
                    <a:pt x="31028" y="6787"/>
                    <a:pt x="26563" y="2179"/>
                    <a:pt x="18240" y="2179"/>
                  </a:cubicBezTo>
                  <a:cubicBezTo>
                    <a:pt x="13740" y="2179"/>
                    <a:pt x="10489" y="3048"/>
                    <a:pt x="8477" y="4798"/>
                  </a:cubicBezTo>
                  <a:cubicBezTo>
                    <a:pt x="6465" y="6501"/>
                    <a:pt x="5465" y="8525"/>
                    <a:pt x="5465" y="10870"/>
                  </a:cubicBezTo>
                  <a:cubicBezTo>
                    <a:pt x="5465" y="12168"/>
                    <a:pt x="5763" y="13323"/>
                    <a:pt x="6358" y="14335"/>
                  </a:cubicBezTo>
                  <a:cubicBezTo>
                    <a:pt x="6989" y="15300"/>
                    <a:pt x="7703" y="16085"/>
                    <a:pt x="8477" y="16669"/>
                  </a:cubicBezTo>
                  <a:cubicBezTo>
                    <a:pt x="9299" y="17228"/>
                    <a:pt x="10442" y="17788"/>
                    <a:pt x="11930" y="18348"/>
                  </a:cubicBezTo>
                  <a:cubicBezTo>
                    <a:pt x="13418" y="18871"/>
                    <a:pt x="14609" y="19229"/>
                    <a:pt x="15502" y="19407"/>
                  </a:cubicBezTo>
                  <a:cubicBezTo>
                    <a:pt x="16431" y="19586"/>
                    <a:pt x="17764" y="19872"/>
                    <a:pt x="19514" y="20241"/>
                  </a:cubicBezTo>
                  <a:cubicBezTo>
                    <a:pt x="25622" y="21395"/>
                    <a:pt x="29956" y="23217"/>
                    <a:pt x="32516" y="25706"/>
                  </a:cubicBezTo>
                  <a:cubicBezTo>
                    <a:pt x="35719" y="28908"/>
                    <a:pt x="37314" y="32528"/>
                    <a:pt x="37314" y="36588"/>
                  </a:cubicBezTo>
                  <a:cubicBezTo>
                    <a:pt x="37314" y="41088"/>
                    <a:pt x="35790" y="44863"/>
                    <a:pt x="32742" y="47911"/>
                  </a:cubicBezTo>
                  <a:cubicBezTo>
                    <a:pt x="29694" y="50959"/>
                    <a:pt x="25098" y="52483"/>
                    <a:pt x="18967" y="52483"/>
                  </a:cubicBezTo>
                  <a:cubicBezTo>
                    <a:pt x="14026" y="52483"/>
                    <a:pt x="9823" y="50828"/>
                    <a:pt x="6358" y="47518"/>
                  </a:cubicBezTo>
                  <a:cubicBezTo>
                    <a:pt x="5918" y="47958"/>
                    <a:pt x="5525" y="48387"/>
                    <a:pt x="5179" y="48804"/>
                  </a:cubicBezTo>
                  <a:cubicBezTo>
                    <a:pt x="4846" y="49173"/>
                    <a:pt x="4608" y="49435"/>
                    <a:pt x="4465" y="49578"/>
                  </a:cubicBezTo>
                  <a:cubicBezTo>
                    <a:pt x="4358" y="49732"/>
                    <a:pt x="4274" y="49863"/>
                    <a:pt x="4239" y="49970"/>
                  </a:cubicBezTo>
                  <a:cubicBezTo>
                    <a:pt x="4203" y="50042"/>
                    <a:pt x="4143" y="50113"/>
                    <a:pt x="4072" y="50197"/>
                  </a:cubicBezTo>
                  <a:cubicBezTo>
                    <a:pt x="2548" y="51721"/>
                    <a:pt x="1596" y="52483"/>
                    <a:pt x="1226" y="52483"/>
                  </a:cubicBezTo>
                  <a:cubicBezTo>
                    <a:pt x="631" y="52483"/>
                    <a:pt x="274" y="52280"/>
                    <a:pt x="167" y="51864"/>
                  </a:cubicBezTo>
                  <a:cubicBezTo>
                    <a:pt x="60" y="51495"/>
                    <a:pt x="0" y="50780"/>
                    <a:pt x="0" y="49697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8DBFA47-6810-2EC1-EE91-7E27C7DA9EAA}"/>
                </a:ext>
              </a:extLst>
            </p:cNvPr>
            <p:cNvSpPr/>
            <p:nvPr/>
          </p:nvSpPr>
          <p:spPr>
            <a:xfrm>
              <a:off x="1834705" y="4761468"/>
              <a:ext cx="56268" cy="80533"/>
            </a:xfrm>
            <a:custGeom>
              <a:avLst/>
              <a:gdLst>
                <a:gd name="connsiteX0" fmla="*/ 0 w 56268"/>
                <a:gd name="connsiteY0" fmla="*/ 54709 h 80533"/>
                <a:gd name="connsiteX1" fmla="*/ 7584 w 56268"/>
                <a:gd name="connsiteY1" fmla="*/ 36302 h 80533"/>
                <a:gd name="connsiteX2" fmla="*/ 25432 w 56268"/>
                <a:gd name="connsiteY2" fmla="*/ 28777 h 80533"/>
                <a:gd name="connsiteX3" fmla="*/ 39826 w 56268"/>
                <a:gd name="connsiteY3" fmla="*/ 35862 h 80533"/>
                <a:gd name="connsiteX4" fmla="*/ 39826 w 56268"/>
                <a:gd name="connsiteY4" fmla="*/ 11144 h 80533"/>
                <a:gd name="connsiteX5" fmla="*/ 38314 w 56268"/>
                <a:gd name="connsiteY5" fmla="*/ 5846 h 80533"/>
                <a:gd name="connsiteX6" fmla="*/ 30956 w 56268"/>
                <a:gd name="connsiteY6" fmla="*/ 4786 h 80533"/>
                <a:gd name="connsiteX7" fmla="*/ 30956 w 56268"/>
                <a:gd name="connsiteY7" fmla="*/ 1226 h 80533"/>
                <a:gd name="connsiteX8" fmla="*/ 47411 w 56268"/>
                <a:gd name="connsiteY8" fmla="*/ 0 h 80533"/>
                <a:gd name="connsiteX9" fmla="*/ 47411 w 56268"/>
                <a:gd name="connsiteY9" fmla="*/ 69318 h 80533"/>
                <a:gd name="connsiteX10" fmla="*/ 48851 w 56268"/>
                <a:gd name="connsiteY10" fmla="*/ 74676 h 80533"/>
                <a:gd name="connsiteX11" fmla="*/ 56269 w 56268"/>
                <a:gd name="connsiteY11" fmla="*/ 75736 h 80533"/>
                <a:gd name="connsiteX12" fmla="*/ 56269 w 56268"/>
                <a:gd name="connsiteY12" fmla="*/ 79248 h 80533"/>
                <a:gd name="connsiteX13" fmla="*/ 39481 w 56268"/>
                <a:gd name="connsiteY13" fmla="*/ 80534 h 80533"/>
                <a:gd name="connsiteX14" fmla="*/ 39481 w 56268"/>
                <a:gd name="connsiteY14" fmla="*/ 72950 h 80533"/>
                <a:gd name="connsiteX15" fmla="*/ 24206 w 56268"/>
                <a:gd name="connsiteY15" fmla="*/ 80534 h 80533"/>
                <a:gd name="connsiteX16" fmla="*/ 7191 w 56268"/>
                <a:gd name="connsiteY16" fmla="*/ 73009 h 80533"/>
                <a:gd name="connsiteX17" fmla="*/ 0 w 56268"/>
                <a:gd name="connsiteY17" fmla="*/ 54709 h 80533"/>
                <a:gd name="connsiteX18" fmla="*/ 9477 w 56268"/>
                <a:gd name="connsiteY18" fmla="*/ 54816 h 80533"/>
                <a:gd name="connsiteX19" fmla="*/ 12775 w 56268"/>
                <a:gd name="connsiteY19" fmla="*/ 70664 h 80533"/>
                <a:gd name="connsiteX20" fmla="*/ 24765 w 56268"/>
                <a:gd name="connsiteY20" fmla="*/ 77962 h 80533"/>
                <a:gd name="connsiteX21" fmla="*/ 38255 w 56268"/>
                <a:gd name="connsiteY21" fmla="*/ 69997 h 80533"/>
                <a:gd name="connsiteX22" fmla="*/ 39481 w 56268"/>
                <a:gd name="connsiteY22" fmla="*/ 65758 h 80533"/>
                <a:gd name="connsiteX23" fmla="*/ 39481 w 56268"/>
                <a:gd name="connsiteY23" fmla="*/ 42327 h 80533"/>
                <a:gd name="connsiteX24" fmla="*/ 38255 w 56268"/>
                <a:gd name="connsiteY24" fmla="*/ 38148 h 80533"/>
                <a:gd name="connsiteX25" fmla="*/ 25932 w 56268"/>
                <a:gd name="connsiteY25" fmla="*/ 31290 h 80533"/>
                <a:gd name="connsiteX26" fmla="*/ 12990 w 56268"/>
                <a:gd name="connsiteY26" fmla="*/ 38588 h 80533"/>
                <a:gd name="connsiteX27" fmla="*/ 9477 w 56268"/>
                <a:gd name="connsiteY27" fmla="*/ 54816 h 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6268" h="80533">
                  <a:moveTo>
                    <a:pt x="0" y="54709"/>
                  </a:moveTo>
                  <a:cubicBezTo>
                    <a:pt x="0" y="47458"/>
                    <a:pt x="2524" y="41327"/>
                    <a:pt x="7584" y="36302"/>
                  </a:cubicBezTo>
                  <a:cubicBezTo>
                    <a:pt x="12644" y="31290"/>
                    <a:pt x="18586" y="28777"/>
                    <a:pt x="25432" y="28777"/>
                  </a:cubicBezTo>
                  <a:cubicBezTo>
                    <a:pt x="31230" y="28777"/>
                    <a:pt x="36028" y="31135"/>
                    <a:pt x="39826" y="35862"/>
                  </a:cubicBezTo>
                  <a:lnTo>
                    <a:pt x="39826" y="11144"/>
                  </a:lnTo>
                  <a:cubicBezTo>
                    <a:pt x="39826" y="8322"/>
                    <a:pt x="39326" y="6548"/>
                    <a:pt x="38314" y="5846"/>
                  </a:cubicBezTo>
                  <a:cubicBezTo>
                    <a:pt x="37350" y="5143"/>
                    <a:pt x="34897" y="4786"/>
                    <a:pt x="30956" y="4786"/>
                  </a:cubicBezTo>
                  <a:lnTo>
                    <a:pt x="30956" y="1226"/>
                  </a:lnTo>
                  <a:lnTo>
                    <a:pt x="47411" y="0"/>
                  </a:lnTo>
                  <a:lnTo>
                    <a:pt x="47411" y="69318"/>
                  </a:lnTo>
                  <a:cubicBezTo>
                    <a:pt x="47411" y="72140"/>
                    <a:pt x="47887" y="73926"/>
                    <a:pt x="48851" y="74676"/>
                  </a:cubicBezTo>
                  <a:cubicBezTo>
                    <a:pt x="49863" y="75378"/>
                    <a:pt x="52328" y="75736"/>
                    <a:pt x="56269" y="75736"/>
                  </a:cubicBezTo>
                  <a:lnTo>
                    <a:pt x="56269" y="79248"/>
                  </a:lnTo>
                  <a:lnTo>
                    <a:pt x="39481" y="80534"/>
                  </a:lnTo>
                  <a:lnTo>
                    <a:pt x="39481" y="72950"/>
                  </a:lnTo>
                  <a:cubicBezTo>
                    <a:pt x="35540" y="77962"/>
                    <a:pt x="30456" y="80498"/>
                    <a:pt x="24206" y="80534"/>
                  </a:cubicBezTo>
                  <a:cubicBezTo>
                    <a:pt x="17657" y="80534"/>
                    <a:pt x="11990" y="78022"/>
                    <a:pt x="7191" y="73009"/>
                  </a:cubicBezTo>
                  <a:cubicBezTo>
                    <a:pt x="2393" y="67985"/>
                    <a:pt x="0" y="61889"/>
                    <a:pt x="0" y="54709"/>
                  </a:cubicBezTo>
                  <a:moveTo>
                    <a:pt x="9477" y="54816"/>
                  </a:moveTo>
                  <a:cubicBezTo>
                    <a:pt x="9477" y="61877"/>
                    <a:pt x="10573" y="67163"/>
                    <a:pt x="12775" y="70664"/>
                  </a:cubicBezTo>
                  <a:cubicBezTo>
                    <a:pt x="15823" y="75533"/>
                    <a:pt x="19824" y="77962"/>
                    <a:pt x="24765" y="77962"/>
                  </a:cubicBezTo>
                  <a:cubicBezTo>
                    <a:pt x="30421" y="77962"/>
                    <a:pt x="34909" y="75307"/>
                    <a:pt x="38255" y="69997"/>
                  </a:cubicBezTo>
                  <a:cubicBezTo>
                    <a:pt x="39112" y="68699"/>
                    <a:pt x="39517" y="67282"/>
                    <a:pt x="39481" y="65758"/>
                  </a:cubicBezTo>
                  <a:lnTo>
                    <a:pt x="39481" y="42327"/>
                  </a:lnTo>
                  <a:cubicBezTo>
                    <a:pt x="39481" y="40803"/>
                    <a:pt x="39076" y="39410"/>
                    <a:pt x="38255" y="38148"/>
                  </a:cubicBezTo>
                  <a:cubicBezTo>
                    <a:pt x="35135" y="33576"/>
                    <a:pt x="31028" y="31290"/>
                    <a:pt x="25932" y="31290"/>
                  </a:cubicBezTo>
                  <a:cubicBezTo>
                    <a:pt x="20610" y="31290"/>
                    <a:pt x="16300" y="33718"/>
                    <a:pt x="12990" y="38588"/>
                  </a:cubicBezTo>
                  <a:cubicBezTo>
                    <a:pt x="10644" y="42231"/>
                    <a:pt x="9477" y="47637"/>
                    <a:pt x="9477" y="5481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CD8A22-88F5-7DE3-F3F7-30A6B2D342AA}"/>
                </a:ext>
              </a:extLst>
            </p:cNvPr>
            <p:cNvSpPr/>
            <p:nvPr/>
          </p:nvSpPr>
          <p:spPr>
            <a:xfrm>
              <a:off x="1897451" y="4789519"/>
              <a:ext cx="51542" cy="52482"/>
            </a:xfrm>
            <a:custGeom>
              <a:avLst/>
              <a:gdLst>
                <a:gd name="connsiteX0" fmla="*/ 0 w 51542"/>
                <a:gd name="connsiteY0" fmla="*/ 40326 h 52482"/>
                <a:gd name="connsiteX1" fmla="*/ 11442 w 51542"/>
                <a:gd name="connsiteY1" fmla="*/ 25491 h 52482"/>
                <a:gd name="connsiteX2" fmla="*/ 32468 w 51542"/>
                <a:gd name="connsiteY2" fmla="*/ 21360 h 52482"/>
                <a:gd name="connsiteX3" fmla="*/ 32468 w 51542"/>
                <a:gd name="connsiteY3" fmla="*/ 17181 h 52482"/>
                <a:gd name="connsiteX4" fmla="*/ 28730 w 51542"/>
                <a:gd name="connsiteY4" fmla="*/ 6358 h 52482"/>
                <a:gd name="connsiteX5" fmla="*/ 20360 w 51542"/>
                <a:gd name="connsiteY5" fmla="*/ 2560 h 52482"/>
                <a:gd name="connsiteX6" fmla="*/ 7977 w 51542"/>
                <a:gd name="connsiteY6" fmla="*/ 7811 h 52482"/>
                <a:gd name="connsiteX7" fmla="*/ 12609 w 51542"/>
                <a:gd name="connsiteY7" fmla="*/ 9644 h 52482"/>
                <a:gd name="connsiteX8" fmla="*/ 13835 w 51542"/>
                <a:gd name="connsiteY8" fmla="*/ 13049 h 52482"/>
                <a:gd name="connsiteX9" fmla="*/ 12383 w 51542"/>
                <a:gd name="connsiteY9" fmla="*/ 16847 h 52482"/>
                <a:gd name="connsiteX10" fmla="*/ 8596 w 51542"/>
                <a:gd name="connsiteY10" fmla="*/ 18288 h 52482"/>
                <a:gd name="connsiteX11" fmla="*/ 4798 w 51542"/>
                <a:gd name="connsiteY11" fmla="*/ 16895 h 52482"/>
                <a:gd name="connsiteX12" fmla="*/ 3298 w 51542"/>
                <a:gd name="connsiteY12" fmla="*/ 12942 h 52482"/>
                <a:gd name="connsiteX13" fmla="*/ 8311 w 51542"/>
                <a:gd name="connsiteY13" fmla="*/ 3679 h 52482"/>
                <a:gd name="connsiteX14" fmla="*/ 20586 w 51542"/>
                <a:gd name="connsiteY14" fmla="*/ 0 h 52482"/>
                <a:gd name="connsiteX15" fmla="*/ 36195 w 51542"/>
                <a:gd name="connsiteY15" fmla="*/ 6298 h 52482"/>
                <a:gd name="connsiteX16" fmla="*/ 39100 w 51542"/>
                <a:gd name="connsiteY16" fmla="*/ 10763 h 52482"/>
                <a:gd name="connsiteX17" fmla="*/ 40219 w 51542"/>
                <a:gd name="connsiteY17" fmla="*/ 14942 h 52482"/>
                <a:gd name="connsiteX18" fmla="*/ 40326 w 51542"/>
                <a:gd name="connsiteY18" fmla="*/ 19800 h 52482"/>
                <a:gd name="connsiteX19" fmla="*/ 40326 w 51542"/>
                <a:gd name="connsiteY19" fmla="*/ 42613 h 52482"/>
                <a:gd name="connsiteX20" fmla="*/ 40553 w 51542"/>
                <a:gd name="connsiteY20" fmla="*/ 44398 h 52482"/>
                <a:gd name="connsiteX21" fmla="*/ 41779 w 51542"/>
                <a:gd name="connsiteY21" fmla="*/ 46958 h 52482"/>
                <a:gd name="connsiteX22" fmla="*/ 44565 w 51542"/>
                <a:gd name="connsiteY22" fmla="*/ 48351 h 52482"/>
                <a:gd name="connsiteX23" fmla="*/ 48637 w 51542"/>
                <a:gd name="connsiteY23" fmla="*/ 41053 h 52482"/>
                <a:gd name="connsiteX24" fmla="*/ 48637 w 51542"/>
                <a:gd name="connsiteY24" fmla="*/ 34635 h 52482"/>
                <a:gd name="connsiteX25" fmla="*/ 51542 w 51542"/>
                <a:gd name="connsiteY25" fmla="*/ 34635 h 52482"/>
                <a:gd name="connsiteX26" fmla="*/ 51542 w 51542"/>
                <a:gd name="connsiteY26" fmla="*/ 41053 h 52482"/>
                <a:gd name="connsiteX27" fmla="*/ 48304 w 51542"/>
                <a:gd name="connsiteY27" fmla="*/ 49530 h 52482"/>
                <a:gd name="connsiteX28" fmla="*/ 42172 w 51542"/>
                <a:gd name="connsiteY28" fmla="*/ 51864 h 52482"/>
                <a:gd name="connsiteX29" fmla="*/ 35981 w 51542"/>
                <a:gd name="connsiteY29" fmla="*/ 49078 h 52482"/>
                <a:gd name="connsiteX30" fmla="*/ 33242 w 51542"/>
                <a:gd name="connsiteY30" fmla="*/ 42493 h 52482"/>
                <a:gd name="connsiteX31" fmla="*/ 27551 w 51542"/>
                <a:gd name="connsiteY31" fmla="*/ 49697 h 52482"/>
                <a:gd name="connsiteX32" fmla="*/ 18300 w 51542"/>
                <a:gd name="connsiteY32" fmla="*/ 52483 h 52482"/>
                <a:gd name="connsiteX33" fmla="*/ 10263 w 51542"/>
                <a:gd name="connsiteY33" fmla="*/ 51423 h 52482"/>
                <a:gd name="connsiteX34" fmla="*/ 3179 w 51542"/>
                <a:gd name="connsiteY34" fmla="*/ 47577 h 52482"/>
                <a:gd name="connsiteX35" fmla="*/ 0 w 51542"/>
                <a:gd name="connsiteY35" fmla="*/ 40326 h 52482"/>
                <a:gd name="connsiteX36" fmla="*/ 8811 w 51542"/>
                <a:gd name="connsiteY36" fmla="*/ 40207 h 52482"/>
                <a:gd name="connsiteX37" fmla="*/ 11823 w 51542"/>
                <a:gd name="connsiteY37" fmla="*/ 47184 h 52482"/>
                <a:gd name="connsiteX38" fmla="*/ 19074 w 51542"/>
                <a:gd name="connsiteY38" fmla="*/ 49911 h 52482"/>
                <a:gd name="connsiteX39" fmla="*/ 28170 w 51542"/>
                <a:gd name="connsiteY39" fmla="*/ 46232 h 52482"/>
                <a:gd name="connsiteX40" fmla="*/ 32468 w 51542"/>
                <a:gd name="connsiteY40" fmla="*/ 35195 h 52482"/>
                <a:gd name="connsiteX41" fmla="*/ 32468 w 51542"/>
                <a:gd name="connsiteY41" fmla="*/ 23753 h 52482"/>
                <a:gd name="connsiteX42" fmla="*/ 14276 w 51542"/>
                <a:gd name="connsiteY42" fmla="*/ 29277 h 52482"/>
                <a:gd name="connsiteX43" fmla="*/ 8811 w 51542"/>
                <a:gd name="connsiteY43" fmla="*/ 40207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42" h="52482">
                  <a:moveTo>
                    <a:pt x="0" y="40326"/>
                  </a:moveTo>
                  <a:cubicBezTo>
                    <a:pt x="0" y="33861"/>
                    <a:pt x="3810" y="28908"/>
                    <a:pt x="11442" y="25491"/>
                  </a:cubicBezTo>
                  <a:cubicBezTo>
                    <a:pt x="16014" y="23289"/>
                    <a:pt x="23027" y="21919"/>
                    <a:pt x="32468" y="21360"/>
                  </a:cubicBezTo>
                  <a:lnTo>
                    <a:pt x="32468" y="17181"/>
                  </a:lnTo>
                  <a:cubicBezTo>
                    <a:pt x="32468" y="12454"/>
                    <a:pt x="31218" y="8846"/>
                    <a:pt x="28730" y="6358"/>
                  </a:cubicBezTo>
                  <a:cubicBezTo>
                    <a:pt x="26277" y="3822"/>
                    <a:pt x="23491" y="2560"/>
                    <a:pt x="20360" y="2560"/>
                  </a:cubicBezTo>
                  <a:cubicBezTo>
                    <a:pt x="14776" y="2560"/>
                    <a:pt x="10656" y="4310"/>
                    <a:pt x="7977" y="7811"/>
                  </a:cubicBezTo>
                  <a:cubicBezTo>
                    <a:pt x="10251" y="7882"/>
                    <a:pt x="11787" y="8489"/>
                    <a:pt x="12609" y="9644"/>
                  </a:cubicBezTo>
                  <a:cubicBezTo>
                    <a:pt x="13430" y="10763"/>
                    <a:pt x="13835" y="11894"/>
                    <a:pt x="13835" y="13049"/>
                  </a:cubicBezTo>
                  <a:cubicBezTo>
                    <a:pt x="13835" y="14573"/>
                    <a:pt x="13347" y="15835"/>
                    <a:pt x="12383" y="16847"/>
                  </a:cubicBezTo>
                  <a:cubicBezTo>
                    <a:pt x="11454" y="17812"/>
                    <a:pt x="10192" y="18288"/>
                    <a:pt x="8596" y="18288"/>
                  </a:cubicBezTo>
                  <a:cubicBezTo>
                    <a:pt x="7072" y="18288"/>
                    <a:pt x="5810" y="17824"/>
                    <a:pt x="4798" y="16895"/>
                  </a:cubicBezTo>
                  <a:cubicBezTo>
                    <a:pt x="3798" y="15931"/>
                    <a:pt x="3298" y="14609"/>
                    <a:pt x="3298" y="12942"/>
                  </a:cubicBezTo>
                  <a:cubicBezTo>
                    <a:pt x="3298" y="9215"/>
                    <a:pt x="4965" y="6132"/>
                    <a:pt x="8311" y="3679"/>
                  </a:cubicBezTo>
                  <a:cubicBezTo>
                    <a:pt x="11704" y="1226"/>
                    <a:pt x="15788" y="0"/>
                    <a:pt x="20586" y="0"/>
                  </a:cubicBezTo>
                  <a:cubicBezTo>
                    <a:pt x="26837" y="0"/>
                    <a:pt x="32040" y="2096"/>
                    <a:pt x="36195" y="6298"/>
                  </a:cubicBezTo>
                  <a:cubicBezTo>
                    <a:pt x="37493" y="7596"/>
                    <a:pt x="38469" y="9084"/>
                    <a:pt x="39100" y="10763"/>
                  </a:cubicBezTo>
                  <a:cubicBezTo>
                    <a:pt x="39767" y="12442"/>
                    <a:pt x="40136" y="13835"/>
                    <a:pt x="40219" y="14942"/>
                  </a:cubicBezTo>
                  <a:cubicBezTo>
                    <a:pt x="40291" y="16026"/>
                    <a:pt x="40326" y="17645"/>
                    <a:pt x="40326" y="19800"/>
                  </a:cubicBezTo>
                  <a:lnTo>
                    <a:pt x="40326" y="42613"/>
                  </a:lnTo>
                  <a:cubicBezTo>
                    <a:pt x="40326" y="43053"/>
                    <a:pt x="40398" y="43648"/>
                    <a:pt x="40553" y="44398"/>
                  </a:cubicBezTo>
                  <a:cubicBezTo>
                    <a:pt x="40707" y="45137"/>
                    <a:pt x="41112" y="45994"/>
                    <a:pt x="41779" y="46958"/>
                  </a:cubicBezTo>
                  <a:cubicBezTo>
                    <a:pt x="42481" y="47887"/>
                    <a:pt x="43410" y="48351"/>
                    <a:pt x="44565" y="48351"/>
                  </a:cubicBezTo>
                  <a:cubicBezTo>
                    <a:pt x="47315" y="48351"/>
                    <a:pt x="48673" y="45922"/>
                    <a:pt x="48637" y="41053"/>
                  </a:cubicBezTo>
                  <a:lnTo>
                    <a:pt x="48637" y="34635"/>
                  </a:lnTo>
                  <a:lnTo>
                    <a:pt x="51542" y="34635"/>
                  </a:lnTo>
                  <a:lnTo>
                    <a:pt x="51542" y="41053"/>
                  </a:lnTo>
                  <a:cubicBezTo>
                    <a:pt x="51542" y="45101"/>
                    <a:pt x="50459" y="47923"/>
                    <a:pt x="48304" y="49530"/>
                  </a:cubicBezTo>
                  <a:cubicBezTo>
                    <a:pt x="46184" y="51090"/>
                    <a:pt x="44136" y="51864"/>
                    <a:pt x="42172" y="51864"/>
                  </a:cubicBezTo>
                  <a:cubicBezTo>
                    <a:pt x="39636" y="51864"/>
                    <a:pt x="37576" y="50935"/>
                    <a:pt x="35981" y="49078"/>
                  </a:cubicBezTo>
                  <a:cubicBezTo>
                    <a:pt x="34373" y="47220"/>
                    <a:pt x="33468" y="45030"/>
                    <a:pt x="33242" y="42493"/>
                  </a:cubicBezTo>
                  <a:cubicBezTo>
                    <a:pt x="32087" y="45399"/>
                    <a:pt x="30194" y="47804"/>
                    <a:pt x="27551" y="49697"/>
                  </a:cubicBezTo>
                  <a:cubicBezTo>
                    <a:pt x="24944" y="51554"/>
                    <a:pt x="21860" y="52483"/>
                    <a:pt x="18300" y="52483"/>
                  </a:cubicBezTo>
                  <a:cubicBezTo>
                    <a:pt x="15549" y="52483"/>
                    <a:pt x="12871" y="52126"/>
                    <a:pt x="10263" y="51423"/>
                  </a:cubicBezTo>
                  <a:cubicBezTo>
                    <a:pt x="7703" y="50756"/>
                    <a:pt x="5334" y="49471"/>
                    <a:pt x="3179" y="47577"/>
                  </a:cubicBezTo>
                  <a:cubicBezTo>
                    <a:pt x="1060" y="45637"/>
                    <a:pt x="0" y="43220"/>
                    <a:pt x="0" y="40326"/>
                  </a:cubicBezTo>
                  <a:moveTo>
                    <a:pt x="8811" y="40207"/>
                  </a:moveTo>
                  <a:cubicBezTo>
                    <a:pt x="8811" y="43029"/>
                    <a:pt x="9811" y="45363"/>
                    <a:pt x="11823" y="47184"/>
                  </a:cubicBezTo>
                  <a:cubicBezTo>
                    <a:pt x="13835" y="49006"/>
                    <a:pt x="16252" y="49911"/>
                    <a:pt x="19074" y="49911"/>
                  </a:cubicBezTo>
                  <a:cubicBezTo>
                    <a:pt x="22277" y="49911"/>
                    <a:pt x="25301" y="48685"/>
                    <a:pt x="28170" y="46232"/>
                  </a:cubicBezTo>
                  <a:cubicBezTo>
                    <a:pt x="31040" y="43744"/>
                    <a:pt x="32468" y="40065"/>
                    <a:pt x="32468" y="35195"/>
                  </a:cubicBezTo>
                  <a:lnTo>
                    <a:pt x="32468" y="23753"/>
                  </a:lnTo>
                  <a:cubicBezTo>
                    <a:pt x="24027" y="24051"/>
                    <a:pt x="17955" y="25896"/>
                    <a:pt x="14276" y="29277"/>
                  </a:cubicBezTo>
                  <a:cubicBezTo>
                    <a:pt x="10632" y="32623"/>
                    <a:pt x="8811" y="36267"/>
                    <a:pt x="8811" y="40207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7EC50DD-417F-F357-AE7A-17AAE6F291D1}"/>
                </a:ext>
              </a:extLst>
            </p:cNvPr>
            <p:cNvSpPr/>
            <p:nvPr/>
          </p:nvSpPr>
          <p:spPr>
            <a:xfrm>
              <a:off x="1951279" y="4790246"/>
              <a:ext cx="57447" cy="51756"/>
            </a:xfrm>
            <a:custGeom>
              <a:avLst/>
              <a:gdLst>
                <a:gd name="connsiteX0" fmla="*/ 0 w 57447"/>
                <a:gd name="connsiteY0" fmla="*/ 4798 h 51756"/>
                <a:gd name="connsiteX1" fmla="*/ 0 w 57447"/>
                <a:gd name="connsiteY1" fmla="*/ 1226 h 51756"/>
                <a:gd name="connsiteX2" fmla="*/ 16788 w 57447"/>
                <a:gd name="connsiteY2" fmla="*/ 0 h 51756"/>
                <a:gd name="connsiteX3" fmla="*/ 16788 w 57447"/>
                <a:gd name="connsiteY3" fmla="*/ 37922 h 51756"/>
                <a:gd name="connsiteX4" fmla="*/ 17002 w 57447"/>
                <a:gd name="connsiteY4" fmla="*/ 42279 h 51756"/>
                <a:gd name="connsiteX5" fmla="*/ 18121 w 57447"/>
                <a:gd name="connsiteY5" fmla="*/ 45672 h 51756"/>
                <a:gd name="connsiteX6" fmla="*/ 21193 w 57447"/>
                <a:gd name="connsiteY6" fmla="*/ 48351 h 51756"/>
                <a:gd name="connsiteX7" fmla="*/ 26825 w 57447"/>
                <a:gd name="connsiteY7" fmla="*/ 49185 h 51756"/>
                <a:gd name="connsiteX8" fmla="*/ 36802 w 57447"/>
                <a:gd name="connsiteY8" fmla="*/ 44113 h 51756"/>
                <a:gd name="connsiteX9" fmla="*/ 40660 w 57447"/>
                <a:gd name="connsiteY9" fmla="*/ 31504 h 51756"/>
                <a:gd name="connsiteX10" fmla="*/ 40660 w 57447"/>
                <a:gd name="connsiteY10" fmla="*/ 11156 h 51756"/>
                <a:gd name="connsiteX11" fmla="*/ 39148 w 57447"/>
                <a:gd name="connsiteY11" fmla="*/ 5858 h 51756"/>
                <a:gd name="connsiteX12" fmla="*/ 31730 w 57447"/>
                <a:gd name="connsiteY12" fmla="*/ 4798 h 51756"/>
                <a:gd name="connsiteX13" fmla="*/ 31730 w 57447"/>
                <a:gd name="connsiteY13" fmla="*/ 1226 h 51756"/>
                <a:gd name="connsiteX14" fmla="*/ 48518 w 57447"/>
                <a:gd name="connsiteY14" fmla="*/ 0 h 51756"/>
                <a:gd name="connsiteX15" fmla="*/ 48518 w 57447"/>
                <a:gd name="connsiteY15" fmla="*/ 40541 h 51756"/>
                <a:gd name="connsiteX16" fmla="*/ 49970 w 57447"/>
                <a:gd name="connsiteY16" fmla="*/ 45899 h 51756"/>
                <a:gd name="connsiteX17" fmla="*/ 57448 w 57447"/>
                <a:gd name="connsiteY17" fmla="*/ 46958 h 51756"/>
                <a:gd name="connsiteX18" fmla="*/ 57448 w 57447"/>
                <a:gd name="connsiteY18" fmla="*/ 50471 h 51756"/>
                <a:gd name="connsiteX19" fmla="*/ 40993 w 57447"/>
                <a:gd name="connsiteY19" fmla="*/ 51757 h 51756"/>
                <a:gd name="connsiteX20" fmla="*/ 40993 w 57447"/>
                <a:gd name="connsiteY20" fmla="*/ 41434 h 51756"/>
                <a:gd name="connsiteX21" fmla="*/ 26265 w 57447"/>
                <a:gd name="connsiteY21" fmla="*/ 51757 h 51756"/>
                <a:gd name="connsiteX22" fmla="*/ 17788 w 57447"/>
                <a:gd name="connsiteY22" fmla="*/ 50471 h 51756"/>
                <a:gd name="connsiteX23" fmla="*/ 12656 w 57447"/>
                <a:gd name="connsiteY23" fmla="*/ 47625 h 51756"/>
                <a:gd name="connsiteX24" fmla="*/ 9977 w 57447"/>
                <a:gd name="connsiteY24" fmla="*/ 42946 h 51756"/>
                <a:gd name="connsiteX25" fmla="*/ 8977 w 57447"/>
                <a:gd name="connsiteY25" fmla="*/ 37981 h 51756"/>
                <a:gd name="connsiteX26" fmla="*/ 8858 w 57447"/>
                <a:gd name="connsiteY26" fmla="*/ 32397 h 51756"/>
                <a:gd name="connsiteX27" fmla="*/ 8858 w 57447"/>
                <a:gd name="connsiteY27" fmla="*/ 15276 h 51756"/>
                <a:gd name="connsiteX28" fmla="*/ 7751 w 57447"/>
                <a:gd name="connsiteY28" fmla="*/ 6191 h 51756"/>
                <a:gd name="connsiteX29" fmla="*/ 0 w 57447"/>
                <a:gd name="connsiteY29" fmla="*/ 4798 h 5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447" h="51756">
                  <a:moveTo>
                    <a:pt x="0" y="4798"/>
                  </a:moveTo>
                  <a:lnTo>
                    <a:pt x="0" y="1226"/>
                  </a:lnTo>
                  <a:lnTo>
                    <a:pt x="16788" y="0"/>
                  </a:lnTo>
                  <a:lnTo>
                    <a:pt x="16788" y="37922"/>
                  </a:lnTo>
                  <a:cubicBezTo>
                    <a:pt x="16788" y="39743"/>
                    <a:pt x="16859" y="41196"/>
                    <a:pt x="17002" y="42279"/>
                  </a:cubicBezTo>
                  <a:cubicBezTo>
                    <a:pt x="17157" y="43315"/>
                    <a:pt x="17526" y="44446"/>
                    <a:pt x="18121" y="45672"/>
                  </a:cubicBezTo>
                  <a:cubicBezTo>
                    <a:pt x="18752" y="46899"/>
                    <a:pt x="19776" y="47792"/>
                    <a:pt x="21193" y="48351"/>
                  </a:cubicBezTo>
                  <a:cubicBezTo>
                    <a:pt x="22634" y="48911"/>
                    <a:pt x="24515" y="49185"/>
                    <a:pt x="26825" y="49185"/>
                  </a:cubicBezTo>
                  <a:cubicBezTo>
                    <a:pt x="30956" y="49185"/>
                    <a:pt x="34278" y="47494"/>
                    <a:pt x="36802" y="44113"/>
                  </a:cubicBezTo>
                  <a:cubicBezTo>
                    <a:pt x="39374" y="40731"/>
                    <a:pt x="40660" y="36528"/>
                    <a:pt x="40660" y="31504"/>
                  </a:cubicBezTo>
                  <a:lnTo>
                    <a:pt x="40660" y="11156"/>
                  </a:lnTo>
                  <a:cubicBezTo>
                    <a:pt x="40660" y="8334"/>
                    <a:pt x="40160" y="6560"/>
                    <a:pt x="39148" y="5858"/>
                  </a:cubicBezTo>
                  <a:cubicBezTo>
                    <a:pt x="38148" y="5155"/>
                    <a:pt x="35671" y="4798"/>
                    <a:pt x="31730" y="4798"/>
                  </a:cubicBezTo>
                  <a:lnTo>
                    <a:pt x="31730" y="1226"/>
                  </a:lnTo>
                  <a:lnTo>
                    <a:pt x="48518" y="0"/>
                  </a:lnTo>
                  <a:lnTo>
                    <a:pt x="48518" y="40541"/>
                  </a:lnTo>
                  <a:cubicBezTo>
                    <a:pt x="48518" y="43363"/>
                    <a:pt x="49006" y="45149"/>
                    <a:pt x="49970" y="45899"/>
                  </a:cubicBezTo>
                  <a:cubicBezTo>
                    <a:pt x="50971" y="46601"/>
                    <a:pt x="53459" y="46958"/>
                    <a:pt x="57448" y="46958"/>
                  </a:cubicBezTo>
                  <a:lnTo>
                    <a:pt x="57448" y="50471"/>
                  </a:lnTo>
                  <a:lnTo>
                    <a:pt x="40993" y="51757"/>
                  </a:lnTo>
                  <a:lnTo>
                    <a:pt x="40993" y="41434"/>
                  </a:lnTo>
                  <a:cubicBezTo>
                    <a:pt x="37790" y="48280"/>
                    <a:pt x="32885" y="51721"/>
                    <a:pt x="26265" y="51757"/>
                  </a:cubicBezTo>
                  <a:cubicBezTo>
                    <a:pt x="22920" y="51757"/>
                    <a:pt x="20086" y="51328"/>
                    <a:pt x="17788" y="50471"/>
                  </a:cubicBezTo>
                  <a:cubicBezTo>
                    <a:pt x="15514" y="49613"/>
                    <a:pt x="13811" y="48661"/>
                    <a:pt x="12656" y="47625"/>
                  </a:cubicBezTo>
                  <a:cubicBezTo>
                    <a:pt x="11501" y="46542"/>
                    <a:pt x="10609" y="44982"/>
                    <a:pt x="9977" y="42946"/>
                  </a:cubicBezTo>
                  <a:cubicBezTo>
                    <a:pt x="9382" y="40898"/>
                    <a:pt x="9049" y="39243"/>
                    <a:pt x="8977" y="37981"/>
                  </a:cubicBezTo>
                  <a:cubicBezTo>
                    <a:pt x="8894" y="36719"/>
                    <a:pt x="8858" y="34862"/>
                    <a:pt x="8858" y="32397"/>
                  </a:cubicBezTo>
                  <a:lnTo>
                    <a:pt x="8858" y="15276"/>
                  </a:lnTo>
                  <a:cubicBezTo>
                    <a:pt x="8858" y="10108"/>
                    <a:pt x="8489" y="7084"/>
                    <a:pt x="7751" y="6191"/>
                  </a:cubicBezTo>
                  <a:cubicBezTo>
                    <a:pt x="7001" y="5263"/>
                    <a:pt x="4417" y="4798"/>
                    <a:pt x="0" y="479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B8190C5-EF58-5A30-8488-C7E81D3D374B}"/>
                </a:ext>
              </a:extLst>
            </p:cNvPr>
            <p:cNvSpPr/>
            <p:nvPr/>
          </p:nvSpPr>
          <p:spPr>
            <a:xfrm>
              <a:off x="2014942" y="4789519"/>
              <a:ext cx="44231" cy="52482"/>
            </a:xfrm>
            <a:custGeom>
              <a:avLst/>
              <a:gdLst>
                <a:gd name="connsiteX0" fmla="*/ 0 w 44231"/>
                <a:gd name="connsiteY0" fmla="*/ 26039 h 52482"/>
                <a:gd name="connsiteX1" fmla="*/ 6918 w 44231"/>
                <a:gd name="connsiteY1" fmla="*/ 7644 h 52482"/>
                <a:gd name="connsiteX2" fmla="*/ 23753 w 44231"/>
                <a:gd name="connsiteY2" fmla="*/ 0 h 52482"/>
                <a:gd name="connsiteX3" fmla="*/ 38981 w 44231"/>
                <a:gd name="connsiteY3" fmla="*/ 6525 h 52482"/>
                <a:gd name="connsiteX4" fmla="*/ 44232 w 44231"/>
                <a:gd name="connsiteY4" fmla="*/ 22420 h 52482"/>
                <a:gd name="connsiteX5" fmla="*/ 43779 w 44231"/>
                <a:gd name="connsiteY5" fmla="*/ 24479 h 52482"/>
                <a:gd name="connsiteX6" fmla="*/ 41386 w 44231"/>
                <a:gd name="connsiteY6" fmla="*/ 24813 h 52482"/>
                <a:gd name="connsiteX7" fmla="*/ 9477 w 44231"/>
                <a:gd name="connsiteY7" fmla="*/ 24813 h 52482"/>
                <a:gd name="connsiteX8" fmla="*/ 12942 w 44231"/>
                <a:gd name="connsiteY8" fmla="*/ 41946 h 52482"/>
                <a:gd name="connsiteX9" fmla="*/ 25825 w 44231"/>
                <a:gd name="connsiteY9" fmla="*/ 49578 h 52482"/>
                <a:gd name="connsiteX10" fmla="*/ 28277 w 44231"/>
                <a:gd name="connsiteY10" fmla="*/ 49363 h 52482"/>
                <a:gd name="connsiteX11" fmla="*/ 32349 w 44231"/>
                <a:gd name="connsiteY11" fmla="*/ 48185 h 52482"/>
                <a:gd name="connsiteX12" fmla="*/ 37481 w 44231"/>
                <a:gd name="connsiteY12" fmla="*/ 44565 h 52482"/>
                <a:gd name="connsiteX13" fmla="*/ 41267 w 44231"/>
                <a:gd name="connsiteY13" fmla="*/ 37814 h 52482"/>
                <a:gd name="connsiteX14" fmla="*/ 42720 w 44231"/>
                <a:gd name="connsiteY14" fmla="*/ 36255 h 52482"/>
                <a:gd name="connsiteX15" fmla="*/ 44232 w 44231"/>
                <a:gd name="connsiteY15" fmla="*/ 37588 h 52482"/>
                <a:gd name="connsiteX16" fmla="*/ 43113 w 44231"/>
                <a:gd name="connsiteY16" fmla="*/ 40886 h 52482"/>
                <a:gd name="connsiteX17" fmla="*/ 39993 w 44231"/>
                <a:gd name="connsiteY17" fmla="*/ 45792 h 52482"/>
                <a:gd name="connsiteX18" fmla="*/ 33909 w 44231"/>
                <a:gd name="connsiteY18" fmla="*/ 50471 h 52482"/>
                <a:gd name="connsiteX19" fmla="*/ 25158 w 44231"/>
                <a:gd name="connsiteY19" fmla="*/ 52483 h 52482"/>
                <a:gd name="connsiteX20" fmla="*/ 7525 w 44231"/>
                <a:gd name="connsiteY20" fmla="*/ 44899 h 52482"/>
                <a:gd name="connsiteX21" fmla="*/ 0 w 44231"/>
                <a:gd name="connsiteY21" fmla="*/ 26039 h 52482"/>
                <a:gd name="connsiteX22" fmla="*/ 9597 w 44231"/>
                <a:gd name="connsiteY22" fmla="*/ 22420 h 52482"/>
                <a:gd name="connsiteX23" fmla="*/ 36695 w 44231"/>
                <a:gd name="connsiteY23" fmla="*/ 22420 h 52482"/>
                <a:gd name="connsiteX24" fmla="*/ 36255 w 44231"/>
                <a:gd name="connsiteY24" fmla="*/ 17347 h 52482"/>
                <a:gd name="connsiteX25" fmla="*/ 34635 w 44231"/>
                <a:gd name="connsiteY25" fmla="*/ 10989 h 52482"/>
                <a:gd name="connsiteX26" fmla="*/ 30671 w 44231"/>
                <a:gd name="connsiteY26" fmla="*/ 4905 h 52482"/>
                <a:gd name="connsiteX27" fmla="*/ 23753 w 44231"/>
                <a:gd name="connsiteY27" fmla="*/ 2560 h 52482"/>
                <a:gd name="connsiteX28" fmla="*/ 19907 w 44231"/>
                <a:gd name="connsiteY28" fmla="*/ 3346 h 52482"/>
                <a:gd name="connsiteX29" fmla="*/ 15562 w 44231"/>
                <a:gd name="connsiteY29" fmla="*/ 6025 h 52482"/>
                <a:gd name="connsiteX30" fmla="*/ 11490 w 44231"/>
                <a:gd name="connsiteY30" fmla="*/ 12216 h 52482"/>
                <a:gd name="connsiteX31" fmla="*/ 9597 w 44231"/>
                <a:gd name="connsiteY31" fmla="*/ 22420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231" h="52482">
                  <a:moveTo>
                    <a:pt x="0" y="26039"/>
                  </a:moveTo>
                  <a:cubicBezTo>
                    <a:pt x="0" y="18859"/>
                    <a:pt x="2310" y="12728"/>
                    <a:pt x="6918" y="7644"/>
                  </a:cubicBezTo>
                  <a:cubicBezTo>
                    <a:pt x="11525" y="2548"/>
                    <a:pt x="17145" y="0"/>
                    <a:pt x="23753" y="0"/>
                  </a:cubicBezTo>
                  <a:cubicBezTo>
                    <a:pt x="30456" y="0"/>
                    <a:pt x="35528" y="2179"/>
                    <a:pt x="38981" y="6525"/>
                  </a:cubicBezTo>
                  <a:cubicBezTo>
                    <a:pt x="42482" y="10870"/>
                    <a:pt x="44232" y="16169"/>
                    <a:pt x="44232" y="22420"/>
                  </a:cubicBezTo>
                  <a:cubicBezTo>
                    <a:pt x="44232" y="23574"/>
                    <a:pt x="44077" y="24253"/>
                    <a:pt x="43779" y="24479"/>
                  </a:cubicBezTo>
                  <a:cubicBezTo>
                    <a:pt x="43482" y="24705"/>
                    <a:pt x="42684" y="24813"/>
                    <a:pt x="41386" y="24813"/>
                  </a:cubicBezTo>
                  <a:lnTo>
                    <a:pt x="9477" y="24813"/>
                  </a:lnTo>
                  <a:cubicBezTo>
                    <a:pt x="9477" y="32587"/>
                    <a:pt x="10632" y="38291"/>
                    <a:pt x="12942" y="41946"/>
                  </a:cubicBezTo>
                  <a:cubicBezTo>
                    <a:pt x="16133" y="47030"/>
                    <a:pt x="20431" y="49578"/>
                    <a:pt x="25825" y="49578"/>
                  </a:cubicBezTo>
                  <a:cubicBezTo>
                    <a:pt x="26563" y="49578"/>
                    <a:pt x="27384" y="49506"/>
                    <a:pt x="28277" y="49363"/>
                  </a:cubicBezTo>
                  <a:cubicBezTo>
                    <a:pt x="29170" y="49209"/>
                    <a:pt x="30528" y="48816"/>
                    <a:pt x="32349" y="48185"/>
                  </a:cubicBezTo>
                  <a:cubicBezTo>
                    <a:pt x="34171" y="47518"/>
                    <a:pt x="35874" y="46315"/>
                    <a:pt x="37481" y="44565"/>
                  </a:cubicBezTo>
                  <a:cubicBezTo>
                    <a:pt x="39076" y="42815"/>
                    <a:pt x="40338" y="40565"/>
                    <a:pt x="41267" y="37814"/>
                  </a:cubicBezTo>
                  <a:cubicBezTo>
                    <a:pt x="41493" y="36731"/>
                    <a:pt x="41970" y="36219"/>
                    <a:pt x="42720" y="36255"/>
                  </a:cubicBezTo>
                  <a:cubicBezTo>
                    <a:pt x="43732" y="36255"/>
                    <a:pt x="44232" y="36695"/>
                    <a:pt x="44232" y="37588"/>
                  </a:cubicBezTo>
                  <a:cubicBezTo>
                    <a:pt x="44232" y="38255"/>
                    <a:pt x="43863" y="39350"/>
                    <a:pt x="43113" y="40886"/>
                  </a:cubicBezTo>
                  <a:cubicBezTo>
                    <a:pt x="42410" y="42374"/>
                    <a:pt x="41362" y="44006"/>
                    <a:pt x="39993" y="45792"/>
                  </a:cubicBezTo>
                  <a:cubicBezTo>
                    <a:pt x="38612" y="47577"/>
                    <a:pt x="36588" y="49137"/>
                    <a:pt x="33909" y="50471"/>
                  </a:cubicBezTo>
                  <a:cubicBezTo>
                    <a:pt x="31266" y="51816"/>
                    <a:pt x="28349" y="52483"/>
                    <a:pt x="25158" y="52483"/>
                  </a:cubicBezTo>
                  <a:cubicBezTo>
                    <a:pt x="18455" y="52483"/>
                    <a:pt x="12585" y="49959"/>
                    <a:pt x="7525" y="44899"/>
                  </a:cubicBezTo>
                  <a:cubicBezTo>
                    <a:pt x="2512" y="39803"/>
                    <a:pt x="0" y="33516"/>
                    <a:pt x="0" y="26039"/>
                  </a:cubicBezTo>
                  <a:moveTo>
                    <a:pt x="9597" y="22420"/>
                  </a:moveTo>
                  <a:lnTo>
                    <a:pt x="36695" y="22420"/>
                  </a:lnTo>
                  <a:cubicBezTo>
                    <a:pt x="36695" y="20824"/>
                    <a:pt x="36552" y="19133"/>
                    <a:pt x="36255" y="17347"/>
                  </a:cubicBezTo>
                  <a:cubicBezTo>
                    <a:pt x="35993" y="15562"/>
                    <a:pt x="35457" y="13442"/>
                    <a:pt x="34635" y="10989"/>
                  </a:cubicBezTo>
                  <a:cubicBezTo>
                    <a:pt x="33850" y="8501"/>
                    <a:pt x="32528" y="6465"/>
                    <a:pt x="30671" y="4905"/>
                  </a:cubicBezTo>
                  <a:cubicBezTo>
                    <a:pt x="28813" y="3346"/>
                    <a:pt x="26503" y="2560"/>
                    <a:pt x="23753" y="2560"/>
                  </a:cubicBezTo>
                  <a:cubicBezTo>
                    <a:pt x="22527" y="2560"/>
                    <a:pt x="21253" y="2822"/>
                    <a:pt x="19907" y="3346"/>
                  </a:cubicBezTo>
                  <a:cubicBezTo>
                    <a:pt x="18609" y="3858"/>
                    <a:pt x="17157" y="4751"/>
                    <a:pt x="15562" y="6025"/>
                  </a:cubicBezTo>
                  <a:cubicBezTo>
                    <a:pt x="13954" y="7287"/>
                    <a:pt x="12597" y="9346"/>
                    <a:pt x="11490" y="12216"/>
                  </a:cubicBezTo>
                  <a:cubicBezTo>
                    <a:pt x="10370" y="15073"/>
                    <a:pt x="9739" y="18479"/>
                    <a:pt x="9597" y="2242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5AE48-2BF6-58C9-E7E4-4C2368A2F668}"/>
                </a:ext>
              </a:extLst>
            </p:cNvPr>
            <p:cNvSpPr/>
            <p:nvPr/>
          </p:nvSpPr>
          <p:spPr>
            <a:xfrm>
              <a:off x="2062865" y="4790246"/>
              <a:ext cx="38373" cy="50470"/>
            </a:xfrm>
            <a:custGeom>
              <a:avLst/>
              <a:gdLst>
                <a:gd name="connsiteX0" fmla="*/ 0 w 38373"/>
                <a:gd name="connsiteY0" fmla="*/ 50471 h 50470"/>
                <a:gd name="connsiteX1" fmla="*/ 0 w 38373"/>
                <a:gd name="connsiteY1" fmla="*/ 46958 h 50470"/>
                <a:gd name="connsiteX2" fmla="*/ 7477 w 38373"/>
                <a:gd name="connsiteY2" fmla="*/ 46232 h 50470"/>
                <a:gd name="connsiteX3" fmla="*/ 8930 w 38373"/>
                <a:gd name="connsiteY3" fmla="*/ 41767 h 50470"/>
                <a:gd name="connsiteX4" fmla="*/ 8930 w 38373"/>
                <a:gd name="connsiteY4" fmla="*/ 11156 h 50470"/>
                <a:gd name="connsiteX5" fmla="*/ 7418 w 38373"/>
                <a:gd name="connsiteY5" fmla="*/ 5858 h 50470"/>
                <a:gd name="connsiteX6" fmla="*/ 0 w 38373"/>
                <a:gd name="connsiteY6" fmla="*/ 4798 h 50470"/>
                <a:gd name="connsiteX7" fmla="*/ 0 w 38373"/>
                <a:gd name="connsiteY7" fmla="*/ 1226 h 50470"/>
                <a:gd name="connsiteX8" fmla="*/ 15895 w 38373"/>
                <a:gd name="connsiteY8" fmla="*/ 0 h 50470"/>
                <a:gd name="connsiteX9" fmla="*/ 15895 w 38373"/>
                <a:gd name="connsiteY9" fmla="*/ 12549 h 50470"/>
                <a:gd name="connsiteX10" fmla="*/ 20919 w 38373"/>
                <a:gd name="connsiteY10" fmla="*/ 3846 h 50470"/>
                <a:gd name="connsiteX11" fmla="*/ 29956 w 38373"/>
                <a:gd name="connsiteY11" fmla="*/ 0 h 50470"/>
                <a:gd name="connsiteX12" fmla="*/ 35981 w 38373"/>
                <a:gd name="connsiteY12" fmla="*/ 2060 h 50470"/>
                <a:gd name="connsiteX13" fmla="*/ 38374 w 38373"/>
                <a:gd name="connsiteY13" fmla="*/ 6965 h 50470"/>
                <a:gd name="connsiteX14" fmla="*/ 36814 w 38373"/>
                <a:gd name="connsiteY14" fmla="*/ 10763 h 50470"/>
                <a:gd name="connsiteX15" fmla="*/ 33468 w 38373"/>
                <a:gd name="connsiteY15" fmla="*/ 11990 h 50470"/>
                <a:gd name="connsiteX16" fmla="*/ 29956 w 38373"/>
                <a:gd name="connsiteY16" fmla="*/ 10704 h 50470"/>
                <a:gd name="connsiteX17" fmla="*/ 28563 w 38373"/>
                <a:gd name="connsiteY17" fmla="*/ 7084 h 50470"/>
                <a:gd name="connsiteX18" fmla="*/ 29170 w 38373"/>
                <a:gd name="connsiteY18" fmla="*/ 4632 h 50470"/>
                <a:gd name="connsiteX19" fmla="*/ 30337 w 38373"/>
                <a:gd name="connsiteY19" fmla="*/ 3119 h 50470"/>
                <a:gd name="connsiteX20" fmla="*/ 31183 w 38373"/>
                <a:gd name="connsiteY20" fmla="*/ 2619 h 50470"/>
                <a:gd name="connsiteX21" fmla="*/ 29956 w 38373"/>
                <a:gd name="connsiteY21" fmla="*/ 2512 h 50470"/>
                <a:gd name="connsiteX22" fmla="*/ 20026 w 38373"/>
                <a:gd name="connsiteY22" fmla="*/ 8811 h 50470"/>
                <a:gd name="connsiteX23" fmla="*/ 16455 w 38373"/>
                <a:gd name="connsiteY23" fmla="*/ 23979 h 50470"/>
                <a:gd name="connsiteX24" fmla="*/ 16455 w 38373"/>
                <a:gd name="connsiteY24" fmla="*/ 41553 h 50470"/>
                <a:gd name="connsiteX25" fmla="*/ 17788 w 38373"/>
                <a:gd name="connsiteY25" fmla="*/ 45899 h 50470"/>
                <a:gd name="connsiteX26" fmla="*/ 25158 w 38373"/>
                <a:gd name="connsiteY26" fmla="*/ 46958 h 50470"/>
                <a:gd name="connsiteX27" fmla="*/ 27551 w 38373"/>
                <a:gd name="connsiteY27" fmla="*/ 46958 h 50470"/>
                <a:gd name="connsiteX28" fmla="*/ 27551 w 38373"/>
                <a:gd name="connsiteY28" fmla="*/ 50471 h 50470"/>
                <a:gd name="connsiteX29" fmla="*/ 13049 w 38373"/>
                <a:gd name="connsiteY29" fmla="*/ 50137 h 50470"/>
                <a:gd name="connsiteX30" fmla="*/ 9477 w 38373"/>
                <a:gd name="connsiteY30" fmla="*/ 50197 h 50470"/>
                <a:gd name="connsiteX31" fmla="*/ 4465 w 38373"/>
                <a:gd name="connsiteY31" fmla="*/ 50363 h 50470"/>
                <a:gd name="connsiteX32" fmla="*/ 0 w 38373"/>
                <a:gd name="connsiteY32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373" h="50470">
                  <a:moveTo>
                    <a:pt x="0" y="50471"/>
                  </a:moveTo>
                  <a:lnTo>
                    <a:pt x="0" y="46958"/>
                  </a:lnTo>
                  <a:cubicBezTo>
                    <a:pt x="4060" y="46958"/>
                    <a:pt x="6548" y="46720"/>
                    <a:pt x="7477" y="46232"/>
                  </a:cubicBezTo>
                  <a:cubicBezTo>
                    <a:pt x="8442" y="45720"/>
                    <a:pt x="8930" y="44232"/>
                    <a:pt x="8930" y="41767"/>
                  </a:cubicBezTo>
                  <a:lnTo>
                    <a:pt x="8930" y="11156"/>
                  </a:lnTo>
                  <a:cubicBezTo>
                    <a:pt x="8930" y="8334"/>
                    <a:pt x="8430" y="6560"/>
                    <a:pt x="7418" y="5858"/>
                  </a:cubicBezTo>
                  <a:cubicBezTo>
                    <a:pt x="6453" y="5155"/>
                    <a:pt x="3977" y="4798"/>
                    <a:pt x="0" y="4798"/>
                  </a:cubicBezTo>
                  <a:lnTo>
                    <a:pt x="0" y="1226"/>
                  </a:lnTo>
                  <a:lnTo>
                    <a:pt x="15895" y="0"/>
                  </a:lnTo>
                  <a:lnTo>
                    <a:pt x="15895" y="12549"/>
                  </a:lnTo>
                  <a:cubicBezTo>
                    <a:pt x="16978" y="9275"/>
                    <a:pt x="18645" y="6370"/>
                    <a:pt x="20919" y="3846"/>
                  </a:cubicBezTo>
                  <a:cubicBezTo>
                    <a:pt x="23217" y="1286"/>
                    <a:pt x="26230" y="0"/>
                    <a:pt x="29956" y="0"/>
                  </a:cubicBezTo>
                  <a:cubicBezTo>
                    <a:pt x="32409" y="0"/>
                    <a:pt x="34421" y="691"/>
                    <a:pt x="35981" y="2060"/>
                  </a:cubicBezTo>
                  <a:cubicBezTo>
                    <a:pt x="37576" y="3429"/>
                    <a:pt x="38374" y="5072"/>
                    <a:pt x="38374" y="6965"/>
                  </a:cubicBezTo>
                  <a:cubicBezTo>
                    <a:pt x="38374" y="8644"/>
                    <a:pt x="37850" y="9906"/>
                    <a:pt x="36814" y="10763"/>
                  </a:cubicBezTo>
                  <a:cubicBezTo>
                    <a:pt x="35802" y="11585"/>
                    <a:pt x="34695" y="11990"/>
                    <a:pt x="33468" y="11990"/>
                  </a:cubicBezTo>
                  <a:cubicBezTo>
                    <a:pt x="32087" y="11990"/>
                    <a:pt x="30921" y="11561"/>
                    <a:pt x="29956" y="10704"/>
                  </a:cubicBezTo>
                  <a:cubicBezTo>
                    <a:pt x="29027" y="9811"/>
                    <a:pt x="28563" y="8608"/>
                    <a:pt x="28563" y="7084"/>
                  </a:cubicBezTo>
                  <a:cubicBezTo>
                    <a:pt x="28563" y="6156"/>
                    <a:pt x="28766" y="5334"/>
                    <a:pt x="29170" y="4632"/>
                  </a:cubicBezTo>
                  <a:cubicBezTo>
                    <a:pt x="29611" y="3881"/>
                    <a:pt x="30004" y="3381"/>
                    <a:pt x="30337" y="3119"/>
                  </a:cubicBezTo>
                  <a:cubicBezTo>
                    <a:pt x="30682" y="2858"/>
                    <a:pt x="30956" y="2691"/>
                    <a:pt x="31183" y="2619"/>
                  </a:cubicBezTo>
                  <a:cubicBezTo>
                    <a:pt x="31028" y="2548"/>
                    <a:pt x="30623" y="2512"/>
                    <a:pt x="29956" y="2512"/>
                  </a:cubicBezTo>
                  <a:cubicBezTo>
                    <a:pt x="25753" y="2512"/>
                    <a:pt x="22443" y="4608"/>
                    <a:pt x="20026" y="8811"/>
                  </a:cubicBezTo>
                  <a:cubicBezTo>
                    <a:pt x="17645" y="12978"/>
                    <a:pt x="16455" y="18038"/>
                    <a:pt x="16455" y="23979"/>
                  </a:cubicBezTo>
                  <a:lnTo>
                    <a:pt x="16455" y="41553"/>
                  </a:lnTo>
                  <a:cubicBezTo>
                    <a:pt x="16455" y="43744"/>
                    <a:pt x="16895" y="45196"/>
                    <a:pt x="17788" y="45899"/>
                  </a:cubicBezTo>
                  <a:cubicBezTo>
                    <a:pt x="18729" y="46601"/>
                    <a:pt x="21181" y="46958"/>
                    <a:pt x="25158" y="46958"/>
                  </a:cubicBezTo>
                  <a:lnTo>
                    <a:pt x="27551" y="46958"/>
                  </a:lnTo>
                  <a:lnTo>
                    <a:pt x="27551" y="50471"/>
                  </a:lnTo>
                  <a:cubicBezTo>
                    <a:pt x="24503" y="50244"/>
                    <a:pt x="19669" y="50137"/>
                    <a:pt x="13049" y="50137"/>
                  </a:cubicBezTo>
                  <a:cubicBezTo>
                    <a:pt x="12121" y="50137"/>
                    <a:pt x="10930" y="50161"/>
                    <a:pt x="9477" y="50197"/>
                  </a:cubicBezTo>
                  <a:cubicBezTo>
                    <a:pt x="8037" y="50233"/>
                    <a:pt x="6358" y="50280"/>
                    <a:pt x="4465" y="50363"/>
                  </a:cubicBezTo>
                  <a:cubicBezTo>
                    <a:pt x="2572" y="50435"/>
                    <a:pt x="1084" y="50471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F09FFE-8170-428B-DF83-6D2B31869AA2}"/>
                </a:ext>
              </a:extLst>
            </p:cNvPr>
            <p:cNvSpPr/>
            <p:nvPr/>
          </p:nvSpPr>
          <p:spPr>
            <a:xfrm>
              <a:off x="482045" y="4567420"/>
              <a:ext cx="2482325" cy="1190"/>
            </a:xfrm>
            <a:custGeom>
              <a:avLst/>
              <a:gdLst>
                <a:gd name="connsiteX0" fmla="*/ 0 w 2482325"/>
                <a:gd name="connsiteY0" fmla="*/ 0 h 1190"/>
                <a:gd name="connsiteX1" fmla="*/ 2482326 w 2482325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325" h="1190">
                  <a:moveTo>
                    <a:pt x="0" y="0"/>
                  </a:moveTo>
                  <a:lnTo>
                    <a:pt x="2482326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FDC6B2A-46E8-8D8D-3B4D-96E06E5A6369}"/>
                </a:ext>
              </a:extLst>
            </p:cNvPr>
            <p:cNvSpPr/>
            <p:nvPr/>
          </p:nvSpPr>
          <p:spPr>
            <a:xfrm>
              <a:off x="482045" y="4158625"/>
              <a:ext cx="2482325" cy="1190"/>
            </a:xfrm>
            <a:custGeom>
              <a:avLst/>
              <a:gdLst>
                <a:gd name="connsiteX0" fmla="*/ 0 w 2482325"/>
                <a:gd name="connsiteY0" fmla="*/ 0 h 1190"/>
                <a:gd name="connsiteX1" fmla="*/ 2482326 w 2482325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325" h="1190">
                  <a:moveTo>
                    <a:pt x="0" y="0"/>
                  </a:moveTo>
                  <a:lnTo>
                    <a:pt x="2482326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7264E2-B768-E681-C110-1D0730C6CE94}"/>
                </a:ext>
              </a:extLst>
            </p:cNvPr>
            <p:cNvSpPr/>
            <p:nvPr/>
          </p:nvSpPr>
          <p:spPr>
            <a:xfrm>
              <a:off x="482045" y="3749825"/>
              <a:ext cx="2482325" cy="1190"/>
            </a:xfrm>
            <a:custGeom>
              <a:avLst/>
              <a:gdLst>
                <a:gd name="connsiteX0" fmla="*/ 0 w 2482325"/>
                <a:gd name="connsiteY0" fmla="*/ 0 h 1190"/>
                <a:gd name="connsiteX1" fmla="*/ 2482326 w 2482325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325" h="1190">
                  <a:moveTo>
                    <a:pt x="0" y="0"/>
                  </a:moveTo>
                  <a:lnTo>
                    <a:pt x="2482326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A20B1B1-2691-F550-D709-DD0CEFF8FAA6}"/>
                </a:ext>
              </a:extLst>
            </p:cNvPr>
            <p:cNvSpPr/>
            <p:nvPr/>
          </p:nvSpPr>
          <p:spPr>
            <a:xfrm>
              <a:off x="482045" y="3341025"/>
              <a:ext cx="2482325" cy="1190"/>
            </a:xfrm>
            <a:custGeom>
              <a:avLst/>
              <a:gdLst>
                <a:gd name="connsiteX0" fmla="*/ 0 w 2482325"/>
                <a:gd name="connsiteY0" fmla="*/ 0 h 1190"/>
                <a:gd name="connsiteX1" fmla="*/ 2482326 w 2482325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2325" h="1190">
                  <a:moveTo>
                    <a:pt x="0" y="0"/>
                  </a:moveTo>
                  <a:lnTo>
                    <a:pt x="2482326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8062458-8AFA-EBD6-AAB2-F8D8983AE884}"/>
                </a:ext>
              </a:extLst>
            </p:cNvPr>
            <p:cNvSpPr/>
            <p:nvPr/>
          </p:nvSpPr>
          <p:spPr>
            <a:xfrm>
              <a:off x="482045" y="3030543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C5D69EE-3E8F-F898-E2FB-30A76EFAFAA5}"/>
                </a:ext>
              </a:extLst>
            </p:cNvPr>
            <p:cNvSpPr/>
            <p:nvPr/>
          </p:nvSpPr>
          <p:spPr>
            <a:xfrm>
              <a:off x="482045" y="4567420"/>
              <a:ext cx="22499" cy="1190"/>
            </a:xfrm>
            <a:custGeom>
              <a:avLst/>
              <a:gdLst>
                <a:gd name="connsiteX0" fmla="*/ 0 w 22499"/>
                <a:gd name="connsiteY0" fmla="*/ 0 h 1190"/>
                <a:gd name="connsiteX1" fmla="*/ 22499 w 22499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9" h="1190">
                  <a:moveTo>
                    <a:pt x="0" y="0"/>
                  </a:moveTo>
                  <a:lnTo>
                    <a:pt x="2249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DF036FC-3C15-F7EC-DA7C-56B577632AF8}"/>
                </a:ext>
              </a:extLst>
            </p:cNvPr>
            <p:cNvSpPr/>
            <p:nvPr/>
          </p:nvSpPr>
          <p:spPr>
            <a:xfrm>
              <a:off x="482045" y="4158625"/>
              <a:ext cx="22499" cy="1190"/>
            </a:xfrm>
            <a:custGeom>
              <a:avLst/>
              <a:gdLst>
                <a:gd name="connsiteX0" fmla="*/ 0 w 22499"/>
                <a:gd name="connsiteY0" fmla="*/ 0 h 1190"/>
                <a:gd name="connsiteX1" fmla="*/ 22499 w 22499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9" h="1190">
                  <a:moveTo>
                    <a:pt x="0" y="0"/>
                  </a:moveTo>
                  <a:lnTo>
                    <a:pt x="2249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6C49035-F82E-3E97-9F3F-082C2D774D93}"/>
                </a:ext>
              </a:extLst>
            </p:cNvPr>
            <p:cNvSpPr/>
            <p:nvPr/>
          </p:nvSpPr>
          <p:spPr>
            <a:xfrm>
              <a:off x="482045" y="3749825"/>
              <a:ext cx="22499" cy="1190"/>
            </a:xfrm>
            <a:custGeom>
              <a:avLst/>
              <a:gdLst>
                <a:gd name="connsiteX0" fmla="*/ 0 w 22499"/>
                <a:gd name="connsiteY0" fmla="*/ 0 h 1190"/>
                <a:gd name="connsiteX1" fmla="*/ 22499 w 22499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9" h="1190">
                  <a:moveTo>
                    <a:pt x="0" y="0"/>
                  </a:moveTo>
                  <a:lnTo>
                    <a:pt x="2249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F9DFA8E-9954-F5A0-2297-42775FF02F76}"/>
                </a:ext>
              </a:extLst>
            </p:cNvPr>
            <p:cNvSpPr/>
            <p:nvPr/>
          </p:nvSpPr>
          <p:spPr>
            <a:xfrm>
              <a:off x="482045" y="3341025"/>
              <a:ext cx="22499" cy="1190"/>
            </a:xfrm>
            <a:custGeom>
              <a:avLst/>
              <a:gdLst>
                <a:gd name="connsiteX0" fmla="*/ 0 w 22499"/>
                <a:gd name="connsiteY0" fmla="*/ 0 h 1190"/>
                <a:gd name="connsiteX1" fmla="*/ 22499 w 22499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9" h="1190">
                  <a:moveTo>
                    <a:pt x="0" y="0"/>
                  </a:moveTo>
                  <a:lnTo>
                    <a:pt x="2249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1B20900-FE30-4382-802D-1D0666D3F08B}"/>
                </a:ext>
              </a:extLst>
            </p:cNvPr>
            <p:cNvSpPr/>
            <p:nvPr/>
          </p:nvSpPr>
          <p:spPr>
            <a:xfrm>
              <a:off x="389407" y="4530118"/>
              <a:ext cx="49775" cy="74711"/>
            </a:xfrm>
            <a:custGeom>
              <a:avLst/>
              <a:gdLst>
                <a:gd name="connsiteX0" fmla="*/ 24888 w 49775"/>
                <a:gd name="connsiteY0" fmla="*/ 7715 h 74711"/>
                <a:gd name="connsiteX1" fmla="*/ 13553 w 49775"/>
                <a:gd name="connsiteY1" fmla="*/ 15145 h 74711"/>
                <a:gd name="connsiteX2" fmla="*/ 9792 w 49775"/>
                <a:gd name="connsiteY2" fmla="*/ 37374 h 74711"/>
                <a:gd name="connsiteX3" fmla="*/ 13553 w 49775"/>
                <a:gd name="connsiteY3" fmla="*/ 59615 h 74711"/>
                <a:gd name="connsiteX4" fmla="*/ 24888 w 49775"/>
                <a:gd name="connsiteY4" fmla="*/ 66996 h 74711"/>
                <a:gd name="connsiteX5" fmla="*/ 36222 w 49775"/>
                <a:gd name="connsiteY5" fmla="*/ 59615 h 74711"/>
                <a:gd name="connsiteX6" fmla="*/ 40032 w 49775"/>
                <a:gd name="connsiteY6" fmla="*/ 37374 h 74711"/>
                <a:gd name="connsiteX7" fmla="*/ 36222 w 49775"/>
                <a:gd name="connsiteY7" fmla="*/ 15145 h 74711"/>
                <a:gd name="connsiteX8" fmla="*/ 24888 w 49775"/>
                <a:gd name="connsiteY8" fmla="*/ 7715 h 74711"/>
                <a:gd name="connsiteX9" fmla="*/ 24888 w 49775"/>
                <a:gd name="connsiteY9" fmla="*/ 0 h 74711"/>
                <a:gd name="connsiteX10" fmla="*/ 43360 w 49775"/>
                <a:gd name="connsiteY10" fmla="*/ 9597 h 74711"/>
                <a:gd name="connsiteX11" fmla="*/ 49775 w 49775"/>
                <a:gd name="connsiteY11" fmla="*/ 37374 h 74711"/>
                <a:gd name="connsiteX12" fmla="*/ 43360 w 49775"/>
                <a:gd name="connsiteY12" fmla="*/ 65163 h 74711"/>
                <a:gd name="connsiteX13" fmla="*/ 24888 w 49775"/>
                <a:gd name="connsiteY13" fmla="*/ 74712 h 74711"/>
                <a:gd name="connsiteX14" fmla="*/ 6366 w 49775"/>
                <a:gd name="connsiteY14" fmla="*/ 65163 h 74711"/>
                <a:gd name="connsiteX15" fmla="*/ 0 w 49775"/>
                <a:gd name="connsiteY15" fmla="*/ 37374 h 74711"/>
                <a:gd name="connsiteX16" fmla="*/ 6366 w 49775"/>
                <a:gd name="connsiteY16" fmla="*/ 9597 h 74711"/>
                <a:gd name="connsiteX17" fmla="*/ 24888 w 49775"/>
                <a:gd name="connsiteY17" fmla="*/ 0 h 7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75" h="74711">
                  <a:moveTo>
                    <a:pt x="24888" y="7715"/>
                  </a:moveTo>
                  <a:cubicBezTo>
                    <a:pt x="19872" y="7715"/>
                    <a:pt x="16094" y="10192"/>
                    <a:pt x="13553" y="15145"/>
                  </a:cubicBezTo>
                  <a:cubicBezTo>
                    <a:pt x="11045" y="20062"/>
                    <a:pt x="9792" y="27480"/>
                    <a:pt x="9792" y="37374"/>
                  </a:cubicBezTo>
                  <a:cubicBezTo>
                    <a:pt x="9792" y="47244"/>
                    <a:pt x="11045" y="54662"/>
                    <a:pt x="13553" y="59615"/>
                  </a:cubicBezTo>
                  <a:cubicBezTo>
                    <a:pt x="16094" y="64532"/>
                    <a:pt x="19872" y="66996"/>
                    <a:pt x="24888" y="66996"/>
                  </a:cubicBezTo>
                  <a:cubicBezTo>
                    <a:pt x="29936" y="66996"/>
                    <a:pt x="33714" y="64532"/>
                    <a:pt x="36222" y="59615"/>
                  </a:cubicBezTo>
                  <a:cubicBezTo>
                    <a:pt x="38762" y="54662"/>
                    <a:pt x="40032" y="47244"/>
                    <a:pt x="40032" y="37374"/>
                  </a:cubicBezTo>
                  <a:cubicBezTo>
                    <a:pt x="40032" y="27480"/>
                    <a:pt x="38762" y="20062"/>
                    <a:pt x="36222" y="15145"/>
                  </a:cubicBezTo>
                  <a:cubicBezTo>
                    <a:pt x="33714" y="10192"/>
                    <a:pt x="29936" y="7715"/>
                    <a:pt x="24888" y="7715"/>
                  </a:cubicBezTo>
                  <a:moveTo>
                    <a:pt x="24888" y="0"/>
                  </a:moveTo>
                  <a:cubicBezTo>
                    <a:pt x="32959" y="0"/>
                    <a:pt x="39116" y="3203"/>
                    <a:pt x="43360" y="9597"/>
                  </a:cubicBezTo>
                  <a:cubicBezTo>
                    <a:pt x="47637" y="15966"/>
                    <a:pt x="49775" y="25218"/>
                    <a:pt x="49775" y="37374"/>
                  </a:cubicBezTo>
                  <a:cubicBezTo>
                    <a:pt x="49775" y="49506"/>
                    <a:pt x="47637" y="58769"/>
                    <a:pt x="43360" y="65163"/>
                  </a:cubicBezTo>
                  <a:cubicBezTo>
                    <a:pt x="39116" y="71533"/>
                    <a:pt x="32959" y="74712"/>
                    <a:pt x="24888" y="74712"/>
                  </a:cubicBezTo>
                  <a:cubicBezTo>
                    <a:pt x="16816" y="74712"/>
                    <a:pt x="10643" y="71533"/>
                    <a:pt x="6366" y="65163"/>
                  </a:cubicBezTo>
                  <a:cubicBezTo>
                    <a:pt x="2122" y="58769"/>
                    <a:pt x="0" y="49506"/>
                    <a:pt x="0" y="37374"/>
                  </a:cubicBezTo>
                  <a:cubicBezTo>
                    <a:pt x="0" y="25218"/>
                    <a:pt x="2122" y="15966"/>
                    <a:pt x="6366" y="9597"/>
                  </a:cubicBezTo>
                  <a:cubicBezTo>
                    <a:pt x="10643" y="3203"/>
                    <a:pt x="16816" y="0"/>
                    <a:pt x="24888" y="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93C8C38-F293-F8ED-CFD5-AB0CEABF4D04}"/>
                </a:ext>
              </a:extLst>
            </p:cNvPr>
            <p:cNvSpPr/>
            <p:nvPr/>
          </p:nvSpPr>
          <p:spPr>
            <a:xfrm>
              <a:off x="327286" y="4121318"/>
              <a:ext cx="45722" cy="73305"/>
            </a:xfrm>
            <a:custGeom>
              <a:avLst/>
              <a:gdLst>
                <a:gd name="connsiteX0" fmla="*/ 11719 w 45722"/>
                <a:gd name="connsiteY0" fmla="*/ 65114 h 73305"/>
                <a:gd name="connsiteX1" fmla="*/ 45722 w 45722"/>
                <a:gd name="connsiteY1" fmla="*/ 65114 h 73305"/>
                <a:gd name="connsiteX2" fmla="*/ 45722 w 45722"/>
                <a:gd name="connsiteY2" fmla="*/ 73306 h 73305"/>
                <a:gd name="connsiteX3" fmla="*/ 0 w 45722"/>
                <a:gd name="connsiteY3" fmla="*/ 73306 h 73305"/>
                <a:gd name="connsiteX4" fmla="*/ 0 w 45722"/>
                <a:gd name="connsiteY4" fmla="*/ 65114 h 73305"/>
                <a:gd name="connsiteX5" fmla="*/ 15096 w 45722"/>
                <a:gd name="connsiteY5" fmla="*/ 49731 h 73305"/>
                <a:gd name="connsiteX6" fmla="*/ 27153 w 45722"/>
                <a:gd name="connsiteY6" fmla="*/ 37234 h 73305"/>
                <a:gd name="connsiteX7" fmla="*/ 33665 w 45722"/>
                <a:gd name="connsiteY7" fmla="*/ 28360 h 73305"/>
                <a:gd name="connsiteX8" fmla="*/ 35546 w 45722"/>
                <a:gd name="connsiteY8" fmla="*/ 21173 h 73305"/>
                <a:gd name="connsiteX9" fmla="*/ 31494 w 45722"/>
                <a:gd name="connsiteY9" fmla="*/ 11817 h 73305"/>
                <a:gd name="connsiteX10" fmla="*/ 21029 w 45722"/>
                <a:gd name="connsiteY10" fmla="*/ 8199 h 73305"/>
                <a:gd name="connsiteX11" fmla="*/ 11334 w 45722"/>
                <a:gd name="connsiteY11" fmla="*/ 9791 h 73305"/>
                <a:gd name="connsiteX12" fmla="*/ 482 w 45722"/>
                <a:gd name="connsiteY12" fmla="*/ 14614 h 73305"/>
                <a:gd name="connsiteX13" fmla="*/ 482 w 45722"/>
                <a:gd name="connsiteY13" fmla="*/ 4774 h 73305"/>
                <a:gd name="connsiteX14" fmla="*/ 11479 w 45722"/>
                <a:gd name="connsiteY14" fmla="*/ 1206 h 73305"/>
                <a:gd name="connsiteX15" fmla="*/ 20836 w 45722"/>
                <a:gd name="connsiteY15" fmla="*/ 0 h 73305"/>
                <a:gd name="connsiteX16" fmla="*/ 38681 w 45722"/>
                <a:gd name="connsiteY16" fmla="*/ 5595 h 73305"/>
                <a:gd name="connsiteX17" fmla="*/ 45337 w 45722"/>
                <a:gd name="connsiteY17" fmla="*/ 20547 h 73305"/>
                <a:gd name="connsiteX18" fmla="*/ 43648 w 45722"/>
                <a:gd name="connsiteY18" fmla="*/ 28987 h 73305"/>
                <a:gd name="connsiteX19" fmla="*/ 37620 w 45722"/>
                <a:gd name="connsiteY19" fmla="*/ 38344 h 73305"/>
                <a:gd name="connsiteX20" fmla="*/ 29951 w 45722"/>
                <a:gd name="connsiteY20" fmla="*/ 46445 h 73305"/>
                <a:gd name="connsiteX21" fmla="*/ 11719 w 45722"/>
                <a:gd name="connsiteY21" fmla="*/ 65114 h 7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22" h="73305">
                  <a:moveTo>
                    <a:pt x="11719" y="65114"/>
                  </a:moveTo>
                  <a:lnTo>
                    <a:pt x="45722" y="65114"/>
                  </a:lnTo>
                  <a:lnTo>
                    <a:pt x="45722" y="73306"/>
                  </a:lnTo>
                  <a:lnTo>
                    <a:pt x="0" y="73306"/>
                  </a:lnTo>
                  <a:lnTo>
                    <a:pt x="0" y="65114"/>
                  </a:lnTo>
                  <a:cubicBezTo>
                    <a:pt x="3697" y="61292"/>
                    <a:pt x="8730" y="56161"/>
                    <a:pt x="15096" y="49731"/>
                  </a:cubicBezTo>
                  <a:cubicBezTo>
                    <a:pt x="21494" y="43265"/>
                    <a:pt x="25514" y="39099"/>
                    <a:pt x="27153" y="37234"/>
                  </a:cubicBezTo>
                  <a:cubicBezTo>
                    <a:pt x="30273" y="33729"/>
                    <a:pt x="32443" y="30771"/>
                    <a:pt x="33665" y="28360"/>
                  </a:cubicBezTo>
                  <a:cubicBezTo>
                    <a:pt x="34919" y="25915"/>
                    <a:pt x="35546" y="23520"/>
                    <a:pt x="35546" y="21173"/>
                  </a:cubicBezTo>
                  <a:cubicBezTo>
                    <a:pt x="35546" y="17347"/>
                    <a:pt x="34196" y="14228"/>
                    <a:pt x="31494" y="11817"/>
                  </a:cubicBezTo>
                  <a:cubicBezTo>
                    <a:pt x="28826" y="9405"/>
                    <a:pt x="25338" y="8199"/>
                    <a:pt x="21029" y="8199"/>
                  </a:cubicBezTo>
                  <a:cubicBezTo>
                    <a:pt x="17974" y="8199"/>
                    <a:pt x="14742" y="8730"/>
                    <a:pt x="11334" y="9791"/>
                  </a:cubicBezTo>
                  <a:cubicBezTo>
                    <a:pt x="7958" y="10851"/>
                    <a:pt x="4341" y="12460"/>
                    <a:pt x="482" y="14614"/>
                  </a:cubicBezTo>
                  <a:lnTo>
                    <a:pt x="482" y="4774"/>
                  </a:lnTo>
                  <a:cubicBezTo>
                    <a:pt x="4405" y="3199"/>
                    <a:pt x="8070" y="2010"/>
                    <a:pt x="11479" y="1206"/>
                  </a:cubicBezTo>
                  <a:cubicBezTo>
                    <a:pt x="14888" y="402"/>
                    <a:pt x="18006" y="0"/>
                    <a:pt x="20836" y="0"/>
                  </a:cubicBezTo>
                  <a:cubicBezTo>
                    <a:pt x="28295" y="0"/>
                    <a:pt x="34244" y="1865"/>
                    <a:pt x="38681" y="5595"/>
                  </a:cubicBezTo>
                  <a:cubicBezTo>
                    <a:pt x="43118" y="9325"/>
                    <a:pt x="45337" y="14309"/>
                    <a:pt x="45337" y="20547"/>
                  </a:cubicBezTo>
                  <a:cubicBezTo>
                    <a:pt x="45337" y="23505"/>
                    <a:pt x="44773" y="26319"/>
                    <a:pt x="43648" y="28987"/>
                  </a:cubicBezTo>
                  <a:cubicBezTo>
                    <a:pt x="42555" y="31623"/>
                    <a:pt x="40546" y="34742"/>
                    <a:pt x="37620" y="38344"/>
                  </a:cubicBezTo>
                  <a:cubicBezTo>
                    <a:pt x="36817" y="39276"/>
                    <a:pt x="34260" y="41977"/>
                    <a:pt x="29951" y="46445"/>
                  </a:cubicBezTo>
                  <a:cubicBezTo>
                    <a:pt x="25642" y="50886"/>
                    <a:pt x="19566" y="57101"/>
                    <a:pt x="11719" y="65114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8382BA2-BD65-A137-0C16-5920242ED10E}"/>
                </a:ext>
              </a:extLst>
            </p:cNvPr>
            <p:cNvSpPr/>
            <p:nvPr/>
          </p:nvSpPr>
          <p:spPr>
            <a:xfrm>
              <a:off x="389407" y="4121318"/>
              <a:ext cx="49775" cy="74710"/>
            </a:xfrm>
            <a:custGeom>
              <a:avLst/>
              <a:gdLst>
                <a:gd name="connsiteX0" fmla="*/ 24888 w 49775"/>
                <a:gd name="connsiteY0" fmla="*/ 7716 h 74710"/>
                <a:gd name="connsiteX1" fmla="*/ 13553 w 49775"/>
                <a:gd name="connsiteY1" fmla="*/ 15145 h 74710"/>
                <a:gd name="connsiteX2" fmla="*/ 9792 w 49775"/>
                <a:gd name="connsiteY2" fmla="*/ 37379 h 74710"/>
                <a:gd name="connsiteX3" fmla="*/ 13553 w 49775"/>
                <a:gd name="connsiteY3" fmla="*/ 59613 h 74710"/>
                <a:gd name="connsiteX4" fmla="*/ 24888 w 49775"/>
                <a:gd name="connsiteY4" fmla="*/ 66995 h 74710"/>
                <a:gd name="connsiteX5" fmla="*/ 36222 w 49775"/>
                <a:gd name="connsiteY5" fmla="*/ 59613 h 74710"/>
                <a:gd name="connsiteX6" fmla="*/ 40032 w 49775"/>
                <a:gd name="connsiteY6" fmla="*/ 37379 h 74710"/>
                <a:gd name="connsiteX7" fmla="*/ 36222 w 49775"/>
                <a:gd name="connsiteY7" fmla="*/ 15145 h 74710"/>
                <a:gd name="connsiteX8" fmla="*/ 24888 w 49775"/>
                <a:gd name="connsiteY8" fmla="*/ 7716 h 74710"/>
                <a:gd name="connsiteX9" fmla="*/ 24888 w 49775"/>
                <a:gd name="connsiteY9" fmla="*/ 0 h 74710"/>
                <a:gd name="connsiteX10" fmla="*/ 43360 w 49775"/>
                <a:gd name="connsiteY10" fmla="*/ 9598 h 74710"/>
                <a:gd name="connsiteX11" fmla="*/ 49775 w 49775"/>
                <a:gd name="connsiteY11" fmla="*/ 37379 h 74710"/>
                <a:gd name="connsiteX12" fmla="*/ 43360 w 49775"/>
                <a:gd name="connsiteY12" fmla="*/ 65162 h 74710"/>
                <a:gd name="connsiteX13" fmla="*/ 24888 w 49775"/>
                <a:gd name="connsiteY13" fmla="*/ 74711 h 74710"/>
                <a:gd name="connsiteX14" fmla="*/ 6366 w 49775"/>
                <a:gd name="connsiteY14" fmla="*/ 65162 h 74710"/>
                <a:gd name="connsiteX15" fmla="*/ 0 w 49775"/>
                <a:gd name="connsiteY15" fmla="*/ 37379 h 74710"/>
                <a:gd name="connsiteX16" fmla="*/ 6366 w 49775"/>
                <a:gd name="connsiteY16" fmla="*/ 9598 h 74710"/>
                <a:gd name="connsiteX17" fmla="*/ 24888 w 49775"/>
                <a:gd name="connsiteY17" fmla="*/ 0 h 7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75" h="74710">
                  <a:moveTo>
                    <a:pt x="24888" y="7716"/>
                  </a:moveTo>
                  <a:cubicBezTo>
                    <a:pt x="19872" y="7716"/>
                    <a:pt x="16094" y="10193"/>
                    <a:pt x="13553" y="15145"/>
                  </a:cubicBezTo>
                  <a:cubicBezTo>
                    <a:pt x="11045" y="20064"/>
                    <a:pt x="9792" y="27476"/>
                    <a:pt x="9792" y="37379"/>
                  </a:cubicBezTo>
                  <a:cubicBezTo>
                    <a:pt x="9792" y="47255"/>
                    <a:pt x="11045" y="54660"/>
                    <a:pt x="13553" y="59613"/>
                  </a:cubicBezTo>
                  <a:cubicBezTo>
                    <a:pt x="16094" y="64531"/>
                    <a:pt x="19872" y="66995"/>
                    <a:pt x="24888" y="66995"/>
                  </a:cubicBezTo>
                  <a:cubicBezTo>
                    <a:pt x="29936" y="66995"/>
                    <a:pt x="33714" y="64531"/>
                    <a:pt x="36222" y="59613"/>
                  </a:cubicBezTo>
                  <a:cubicBezTo>
                    <a:pt x="38762" y="54660"/>
                    <a:pt x="40032" y="47255"/>
                    <a:pt x="40032" y="37379"/>
                  </a:cubicBezTo>
                  <a:cubicBezTo>
                    <a:pt x="40032" y="27476"/>
                    <a:pt x="38762" y="20064"/>
                    <a:pt x="36222" y="15145"/>
                  </a:cubicBezTo>
                  <a:cubicBezTo>
                    <a:pt x="33714" y="10193"/>
                    <a:pt x="29936" y="7716"/>
                    <a:pt x="24888" y="7716"/>
                  </a:cubicBezTo>
                  <a:moveTo>
                    <a:pt x="24888" y="0"/>
                  </a:moveTo>
                  <a:cubicBezTo>
                    <a:pt x="32959" y="0"/>
                    <a:pt x="39116" y="3199"/>
                    <a:pt x="43360" y="9598"/>
                  </a:cubicBezTo>
                  <a:cubicBezTo>
                    <a:pt x="47637" y="15964"/>
                    <a:pt x="49775" y="25225"/>
                    <a:pt x="49775" y="37379"/>
                  </a:cubicBezTo>
                  <a:cubicBezTo>
                    <a:pt x="49775" y="49505"/>
                    <a:pt x="47637" y="58768"/>
                    <a:pt x="43360" y="65162"/>
                  </a:cubicBezTo>
                  <a:cubicBezTo>
                    <a:pt x="39116" y="71532"/>
                    <a:pt x="32959" y="74711"/>
                    <a:pt x="24888" y="74711"/>
                  </a:cubicBezTo>
                  <a:cubicBezTo>
                    <a:pt x="16816" y="74711"/>
                    <a:pt x="10643" y="71532"/>
                    <a:pt x="6366" y="65162"/>
                  </a:cubicBezTo>
                  <a:cubicBezTo>
                    <a:pt x="2122" y="58768"/>
                    <a:pt x="0" y="49505"/>
                    <a:pt x="0" y="37379"/>
                  </a:cubicBezTo>
                  <a:cubicBezTo>
                    <a:pt x="0" y="25225"/>
                    <a:pt x="2122" y="15964"/>
                    <a:pt x="6366" y="9598"/>
                  </a:cubicBezTo>
                  <a:cubicBezTo>
                    <a:pt x="10643" y="3199"/>
                    <a:pt x="16816" y="0"/>
                    <a:pt x="24888" y="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880C07F-CB64-139D-9795-C912FE0EB564}"/>
                </a:ext>
              </a:extLst>
            </p:cNvPr>
            <p:cNvSpPr/>
            <p:nvPr/>
          </p:nvSpPr>
          <p:spPr>
            <a:xfrm>
              <a:off x="324874" y="3713821"/>
              <a:ext cx="52475" cy="72009"/>
            </a:xfrm>
            <a:custGeom>
              <a:avLst/>
              <a:gdLst>
                <a:gd name="connsiteX0" fmla="*/ 32508 w 52475"/>
                <a:gd name="connsiteY0" fmla="*/ 8489 h 72009"/>
                <a:gd name="connsiteX1" fmla="*/ 7911 w 52475"/>
                <a:gd name="connsiteY1" fmla="*/ 46929 h 72009"/>
                <a:gd name="connsiteX2" fmla="*/ 32508 w 52475"/>
                <a:gd name="connsiteY2" fmla="*/ 46929 h 72009"/>
                <a:gd name="connsiteX3" fmla="*/ 32508 w 52475"/>
                <a:gd name="connsiteY3" fmla="*/ 8489 h 72009"/>
                <a:gd name="connsiteX4" fmla="*/ 29951 w 52475"/>
                <a:gd name="connsiteY4" fmla="*/ 0 h 72009"/>
                <a:gd name="connsiteX5" fmla="*/ 42203 w 52475"/>
                <a:gd name="connsiteY5" fmla="*/ 0 h 72009"/>
                <a:gd name="connsiteX6" fmla="*/ 42203 w 52475"/>
                <a:gd name="connsiteY6" fmla="*/ 46929 h 72009"/>
                <a:gd name="connsiteX7" fmla="*/ 52476 w 52475"/>
                <a:gd name="connsiteY7" fmla="*/ 46929 h 72009"/>
                <a:gd name="connsiteX8" fmla="*/ 52476 w 52475"/>
                <a:gd name="connsiteY8" fmla="*/ 55032 h 72009"/>
                <a:gd name="connsiteX9" fmla="*/ 42203 w 52475"/>
                <a:gd name="connsiteY9" fmla="*/ 55032 h 72009"/>
                <a:gd name="connsiteX10" fmla="*/ 42203 w 52475"/>
                <a:gd name="connsiteY10" fmla="*/ 72009 h 72009"/>
                <a:gd name="connsiteX11" fmla="*/ 32508 w 52475"/>
                <a:gd name="connsiteY11" fmla="*/ 72009 h 72009"/>
                <a:gd name="connsiteX12" fmla="*/ 32508 w 52475"/>
                <a:gd name="connsiteY12" fmla="*/ 55032 h 72009"/>
                <a:gd name="connsiteX13" fmla="*/ 0 w 52475"/>
                <a:gd name="connsiteY13" fmla="*/ 55032 h 72009"/>
                <a:gd name="connsiteX14" fmla="*/ 0 w 52475"/>
                <a:gd name="connsiteY14" fmla="*/ 45627 h 72009"/>
                <a:gd name="connsiteX15" fmla="*/ 29951 w 52475"/>
                <a:gd name="connsiteY15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75" h="72009">
                  <a:moveTo>
                    <a:pt x="32508" y="8489"/>
                  </a:moveTo>
                  <a:lnTo>
                    <a:pt x="7911" y="46929"/>
                  </a:lnTo>
                  <a:lnTo>
                    <a:pt x="32508" y="46929"/>
                  </a:lnTo>
                  <a:lnTo>
                    <a:pt x="32508" y="8489"/>
                  </a:lnTo>
                  <a:moveTo>
                    <a:pt x="29951" y="0"/>
                  </a:moveTo>
                  <a:lnTo>
                    <a:pt x="42203" y="0"/>
                  </a:lnTo>
                  <a:lnTo>
                    <a:pt x="42203" y="46929"/>
                  </a:lnTo>
                  <a:lnTo>
                    <a:pt x="52476" y="46929"/>
                  </a:lnTo>
                  <a:lnTo>
                    <a:pt x="52476" y="55032"/>
                  </a:lnTo>
                  <a:lnTo>
                    <a:pt x="42203" y="55032"/>
                  </a:lnTo>
                  <a:lnTo>
                    <a:pt x="42203" y="72009"/>
                  </a:lnTo>
                  <a:lnTo>
                    <a:pt x="32508" y="72009"/>
                  </a:lnTo>
                  <a:lnTo>
                    <a:pt x="32508" y="55032"/>
                  </a:lnTo>
                  <a:lnTo>
                    <a:pt x="0" y="55032"/>
                  </a:lnTo>
                  <a:lnTo>
                    <a:pt x="0" y="45627"/>
                  </a:lnTo>
                  <a:lnTo>
                    <a:pt x="29951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AB719EE-B946-D77A-3F2A-98FC80E302E3}"/>
                </a:ext>
              </a:extLst>
            </p:cNvPr>
            <p:cNvSpPr/>
            <p:nvPr/>
          </p:nvSpPr>
          <p:spPr>
            <a:xfrm>
              <a:off x="389407" y="3712518"/>
              <a:ext cx="49775" cy="74710"/>
            </a:xfrm>
            <a:custGeom>
              <a:avLst/>
              <a:gdLst>
                <a:gd name="connsiteX0" fmla="*/ 24888 w 49775"/>
                <a:gd name="connsiteY0" fmla="*/ 7718 h 74710"/>
                <a:gd name="connsiteX1" fmla="*/ 13553 w 49775"/>
                <a:gd name="connsiteY1" fmla="*/ 15145 h 74710"/>
                <a:gd name="connsiteX2" fmla="*/ 9792 w 49775"/>
                <a:gd name="connsiteY2" fmla="*/ 37380 h 74710"/>
                <a:gd name="connsiteX3" fmla="*/ 13553 w 49775"/>
                <a:gd name="connsiteY3" fmla="*/ 59613 h 74710"/>
                <a:gd name="connsiteX4" fmla="*/ 24888 w 49775"/>
                <a:gd name="connsiteY4" fmla="*/ 66993 h 74710"/>
                <a:gd name="connsiteX5" fmla="*/ 36222 w 49775"/>
                <a:gd name="connsiteY5" fmla="*/ 59613 h 74710"/>
                <a:gd name="connsiteX6" fmla="*/ 40032 w 49775"/>
                <a:gd name="connsiteY6" fmla="*/ 37380 h 74710"/>
                <a:gd name="connsiteX7" fmla="*/ 36222 w 49775"/>
                <a:gd name="connsiteY7" fmla="*/ 15145 h 74710"/>
                <a:gd name="connsiteX8" fmla="*/ 24888 w 49775"/>
                <a:gd name="connsiteY8" fmla="*/ 7718 h 74710"/>
                <a:gd name="connsiteX9" fmla="*/ 24888 w 49775"/>
                <a:gd name="connsiteY9" fmla="*/ 0 h 74710"/>
                <a:gd name="connsiteX10" fmla="*/ 43360 w 49775"/>
                <a:gd name="connsiteY10" fmla="*/ 9599 h 74710"/>
                <a:gd name="connsiteX11" fmla="*/ 49775 w 49775"/>
                <a:gd name="connsiteY11" fmla="*/ 37380 h 74710"/>
                <a:gd name="connsiteX12" fmla="*/ 43360 w 49775"/>
                <a:gd name="connsiteY12" fmla="*/ 65161 h 74710"/>
                <a:gd name="connsiteX13" fmla="*/ 24888 w 49775"/>
                <a:gd name="connsiteY13" fmla="*/ 74711 h 74710"/>
                <a:gd name="connsiteX14" fmla="*/ 6366 w 49775"/>
                <a:gd name="connsiteY14" fmla="*/ 65161 h 74710"/>
                <a:gd name="connsiteX15" fmla="*/ 0 w 49775"/>
                <a:gd name="connsiteY15" fmla="*/ 37380 h 74710"/>
                <a:gd name="connsiteX16" fmla="*/ 6366 w 49775"/>
                <a:gd name="connsiteY16" fmla="*/ 9599 h 74710"/>
                <a:gd name="connsiteX17" fmla="*/ 24888 w 49775"/>
                <a:gd name="connsiteY17" fmla="*/ 0 h 7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75" h="74710">
                  <a:moveTo>
                    <a:pt x="24888" y="7718"/>
                  </a:moveTo>
                  <a:cubicBezTo>
                    <a:pt x="19872" y="7718"/>
                    <a:pt x="16094" y="10193"/>
                    <a:pt x="13553" y="15145"/>
                  </a:cubicBezTo>
                  <a:cubicBezTo>
                    <a:pt x="11045" y="20064"/>
                    <a:pt x="9792" y="27476"/>
                    <a:pt x="9792" y="37380"/>
                  </a:cubicBezTo>
                  <a:cubicBezTo>
                    <a:pt x="9792" y="47251"/>
                    <a:pt x="11045" y="54662"/>
                    <a:pt x="13553" y="59613"/>
                  </a:cubicBezTo>
                  <a:cubicBezTo>
                    <a:pt x="16094" y="64533"/>
                    <a:pt x="19872" y="66993"/>
                    <a:pt x="24888" y="66993"/>
                  </a:cubicBezTo>
                  <a:cubicBezTo>
                    <a:pt x="29936" y="66993"/>
                    <a:pt x="33714" y="64533"/>
                    <a:pt x="36222" y="59613"/>
                  </a:cubicBezTo>
                  <a:cubicBezTo>
                    <a:pt x="38762" y="54662"/>
                    <a:pt x="40032" y="47251"/>
                    <a:pt x="40032" y="37380"/>
                  </a:cubicBezTo>
                  <a:cubicBezTo>
                    <a:pt x="40032" y="27476"/>
                    <a:pt x="38762" y="20064"/>
                    <a:pt x="36222" y="15145"/>
                  </a:cubicBezTo>
                  <a:cubicBezTo>
                    <a:pt x="33714" y="10193"/>
                    <a:pt x="29936" y="7718"/>
                    <a:pt x="24888" y="7718"/>
                  </a:cubicBezTo>
                  <a:moveTo>
                    <a:pt x="24888" y="0"/>
                  </a:moveTo>
                  <a:cubicBezTo>
                    <a:pt x="32959" y="0"/>
                    <a:pt x="39116" y="3199"/>
                    <a:pt x="43360" y="9599"/>
                  </a:cubicBezTo>
                  <a:cubicBezTo>
                    <a:pt x="47637" y="15965"/>
                    <a:pt x="49775" y="25225"/>
                    <a:pt x="49775" y="37380"/>
                  </a:cubicBezTo>
                  <a:cubicBezTo>
                    <a:pt x="49775" y="49501"/>
                    <a:pt x="47637" y="58762"/>
                    <a:pt x="43360" y="65161"/>
                  </a:cubicBezTo>
                  <a:cubicBezTo>
                    <a:pt x="39116" y="71527"/>
                    <a:pt x="32959" y="74711"/>
                    <a:pt x="24888" y="74711"/>
                  </a:cubicBezTo>
                  <a:cubicBezTo>
                    <a:pt x="16816" y="74711"/>
                    <a:pt x="10643" y="71527"/>
                    <a:pt x="6366" y="65161"/>
                  </a:cubicBezTo>
                  <a:cubicBezTo>
                    <a:pt x="2122" y="58762"/>
                    <a:pt x="0" y="49501"/>
                    <a:pt x="0" y="37380"/>
                  </a:cubicBezTo>
                  <a:cubicBezTo>
                    <a:pt x="0" y="25225"/>
                    <a:pt x="2122" y="15965"/>
                    <a:pt x="6366" y="9599"/>
                  </a:cubicBezTo>
                  <a:cubicBezTo>
                    <a:pt x="10643" y="3199"/>
                    <a:pt x="16816" y="0"/>
                    <a:pt x="24888" y="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695F02F-832D-60B7-D231-2F92EEF5E452}"/>
                </a:ext>
              </a:extLst>
            </p:cNvPr>
            <p:cNvSpPr/>
            <p:nvPr/>
          </p:nvSpPr>
          <p:spPr>
            <a:xfrm>
              <a:off x="326948" y="3303719"/>
              <a:ext cx="49726" cy="74709"/>
            </a:xfrm>
            <a:custGeom>
              <a:avLst/>
              <a:gdLst>
                <a:gd name="connsiteX0" fmla="*/ 25707 w 49726"/>
                <a:gd name="connsiteY0" fmla="*/ 33423 h 74709"/>
                <a:gd name="connsiteX1" fmla="*/ 15289 w 49726"/>
                <a:gd name="connsiteY1" fmla="*/ 37909 h 74709"/>
                <a:gd name="connsiteX2" fmla="*/ 11479 w 49726"/>
                <a:gd name="connsiteY2" fmla="*/ 50209 h 74709"/>
                <a:gd name="connsiteX3" fmla="*/ 15289 w 49726"/>
                <a:gd name="connsiteY3" fmla="*/ 62507 h 74709"/>
                <a:gd name="connsiteX4" fmla="*/ 25707 w 49726"/>
                <a:gd name="connsiteY4" fmla="*/ 66993 h 74709"/>
                <a:gd name="connsiteX5" fmla="*/ 36077 w 49726"/>
                <a:gd name="connsiteY5" fmla="*/ 62507 h 74709"/>
                <a:gd name="connsiteX6" fmla="*/ 39936 w 49726"/>
                <a:gd name="connsiteY6" fmla="*/ 50209 h 74709"/>
                <a:gd name="connsiteX7" fmla="*/ 36077 w 49726"/>
                <a:gd name="connsiteY7" fmla="*/ 37909 h 74709"/>
                <a:gd name="connsiteX8" fmla="*/ 25707 w 49726"/>
                <a:gd name="connsiteY8" fmla="*/ 33423 h 74709"/>
                <a:gd name="connsiteX9" fmla="*/ 45047 w 49726"/>
                <a:gd name="connsiteY9" fmla="*/ 2893 h 74709"/>
                <a:gd name="connsiteX10" fmla="*/ 45047 w 49726"/>
                <a:gd name="connsiteY10" fmla="*/ 11768 h 74709"/>
                <a:gd name="connsiteX11" fmla="*/ 37620 w 49726"/>
                <a:gd name="connsiteY11" fmla="*/ 9115 h 74709"/>
                <a:gd name="connsiteX12" fmla="*/ 30241 w 49726"/>
                <a:gd name="connsiteY12" fmla="*/ 8199 h 74709"/>
                <a:gd name="connsiteX13" fmla="*/ 15482 w 49726"/>
                <a:gd name="connsiteY13" fmla="*/ 14710 h 74709"/>
                <a:gd name="connsiteX14" fmla="*/ 9694 w 49726"/>
                <a:gd name="connsiteY14" fmla="*/ 34389 h 74709"/>
                <a:gd name="connsiteX15" fmla="*/ 16833 w 49726"/>
                <a:gd name="connsiteY15" fmla="*/ 27974 h 74709"/>
                <a:gd name="connsiteX16" fmla="*/ 26285 w 49726"/>
                <a:gd name="connsiteY16" fmla="*/ 25707 h 74709"/>
                <a:gd name="connsiteX17" fmla="*/ 43408 w 49726"/>
                <a:gd name="connsiteY17" fmla="*/ 32315 h 74709"/>
                <a:gd name="connsiteX18" fmla="*/ 49726 w 49726"/>
                <a:gd name="connsiteY18" fmla="*/ 50209 h 74709"/>
                <a:gd name="connsiteX19" fmla="*/ 43167 w 49726"/>
                <a:gd name="connsiteY19" fmla="*/ 68005 h 74709"/>
                <a:gd name="connsiteX20" fmla="*/ 25707 w 49726"/>
                <a:gd name="connsiteY20" fmla="*/ 74709 h 74709"/>
                <a:gd name="connsiteX21" fmla="*/ 6608 w 49726"/>
                <a:gd name="connsiteY21" fmla="*/ 65159 h 74709"/>
                <a:gd name="connsiteX22" fmla="*/ 0 w 49726"/>
                <a:gd name="connsiteY22" fmla="*/ 37378 h 74709"/>
                <a:gd name="connsiteX23" fmla="*/ 8103 w 49726"/>
                <a:gd name="connsiteY23" fmla="*/ 10176 h 74709"/>
                <a:gd name="connsiteX24" fmla="*/ 29855 w 49726"/>
                <a:gd name="connsiteY24" fmla="*/ 0 h 74709"/>
                <a:gd name="connsiteX25" fmla="*/ 37234 w 49726"/>
                <a:gd name="connsiteY25" fmla="*/ 723 h 74709"/>
                <a:gd name="connsiteX26" fmla="*/ 45047 w 49726"/>
                <a:gd name="connsiteY26" fmla="*/ 2893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726" h="74709">
                  <a:moveTo>
                    <a:pt x="25707" y="33423"/>
                  </a:moveTo>
                  <a:cubicBezTo>
                    <a:pt x="21334" y="33423"/>
                    <a:pt x="17862" y="34919"/>
                    <a:pt x="15289" y="37909"/>
                  </a:cubicBezTo>
                  <a:cubicBezTo>
                    <a:pt x="12749" y="40899"/>
                    <a:pt x="11479" y="45000"/>
                    <a:pt x="11479" y="50209"/>
                  </a:cubicBezTo>
                  <a:cubicBezTo>
                    <a:pt x="11479" y="55384"/>
                    <a:pt x="12749" y="59484"/>
                    <a:pt x="15289" y="62507"/>
                  </a:cubicBezTo>
                  <a:cubicBezTo>
                    <a:pt x="17862" y="65497"/>
                    <a:pt x="21334" y="66993"/>
                    <a:pt x="25707" y="66993"/>
                  </a:cubicBezTo>
                  <a:cubicBezTo>
                    <a:pt x="30080" y="66993"/>
                    <a:pt x="33538" y="65497"/>
                    <a:pt x="36077" y="62507"/>
                  </a:cubicBezTo>
                  <a:cubicBezTo>
                    <a:pt x="38650" y="59484"/>
                    <a:pt x="39936" y="55384"/>
                    <a:pt x="39936" y="50209"/>
                  </a:cubicBezTo>
                  <a:cubicBezTo>
                    <a:pt x="39936" y="45000"/>
                    <a:pt x="38650" y="40899"/>
                    <a:pt x="36077" y="37909"/>
                  </a:cubicBezTo>
                  <a:cubicBezTo>
                    <a:pt x="33538" y="34919"/>
                    <a:pt x="30080" y="33423"/>
                    <a:pt x="25707" y="33423"/>
                  </a:cubicBezTo>
                  <a:moveTo>
                    <a:pt x="45047" y="2893"/>
                  </a:moveTo>
                  <a:lnTo>
                    <a:pt x="45047" y="11768"/>
                  </a:lnTo>
                  <a:cubicBezTo>
                    <a:pt x="42604" y="10610"/>
                    <a:pt x="40129" y="9726"/>
                    <a:pt x="37620" y="9115"/>
                  </a:cubicBezTo>
                  <a:cubicBezTo>
                    <a:pt x="35145" y="8505"/>
                    <a:pt x="32685" y="8199"/>
                    <a:pt x="30241" y="8199"/>
                  </a:cubicBezTo>
                  <a:cubicBezTo>
                    <a:pt x="23810" y="8199"/>
                    <a:pt x="18890" y="10369"/>
                    <a:pt x="15482" y="14710"/>
                  </a:cubicBezTo>
                  <a:cubicBezTo>
                    <a:pt x="12106" y="19051"/>
                    <a:pt x="10176" y="25610"/>
                    <a:pt x="9694" y="34389"/>
                  </a:cubicBezTo>
                  <a:cubicBezTo>
                    <a:pt x="11591" y="31591"/>
                    <a:pt x="13971" y="29452"/>
                    <a:pt x="16833" y="27974"/>
                  </a:cubicBezTo>
                  <a:cubicBezTo>
                    <a:pt x="19694" y="26463"/>
                    <a:pt x="22846" y="25707"/>
                    <a:pt x="26285" y="25707"/>
                  </a:cubicBezTo>
                  <a:cubicBezTo>
                    <a:pt x="33521" y="25707"/>
                    <a:pt x="39228" y="27909"/>
                    <a:pt x="43408" y="32315"/>
                  </a:cubicBezTo>
                  <a:cubicBezTo>
                    <a:pt x="47620" y="36688"/>
                    <a:pt x="49726" y="42652"/>
                    <a:pt x="49726" y="50209"/>
                  </a:cubicBezTo>
                  <a:cubicBezTo>
                    <a:pt x="49726" y="57604"/>
                    <a:pt x="47540" y="63537"/>
                    <a:pt x="43167" y="68005"/>
                  </a:cubicBezTo>
                  <a:cubicBezTo>
                    <a:pt x="38794" y="72475"/>
                    <a:pt x="32973" y="74709"/>
                    <a:pt x="25707" y="74709"/>
                  </a:cubicBezTo>
                  <a:cubicBezTo>
                    <a:pt x="17380" y="74709"/>
                    <a:pt x="11013" y="71526"/>
                    <a:pt x="6608" y="65159"/>
                  </a:cubicBezTo>
                  <a:cubicBezTo>
                    <a:pt x="2203" y="58761"/>
                    <a:pt x="0" y="49500"/>
                    <a:pt x="0" y="37378"/>
                  </a:cubicBezTo>
                  <a:cubicBezTo>
                    <a:pt x="0" y="25996"/>
                    <a:pt x="2702" y="16928"/>
                    <a:pt x="8103" y="10176"/>
                  </a:cubicBezTo>
                  <a:cubicBezTo>
                    <a:pt x="13505" y="3392"/>
                    <a:pt x="20755" y="0"/>
                    <a:pt x="29855" y="0"/>
                  </a:cubicBezTo>
                  <a:cubicBezTo>
                    <a:pt x="32299" y="0"/>
                    <a:pt x="34759" y="241"/>
                    <a:pt x="37234" y="723"/>
                  </a:cubicBezTo>
                  <a:cubicBezTo>
                    <a:pt x="39743" y="1205"/>
                    <a:pt x="42347" y="1929"/>
                    <a:pt x="45047" y="289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9520B61-5783-45F8-FB03-A73B4AE78A45}"/>
                </a:ext>
              </a:extLst>
            </p:cNvPr>
            <p:cNvSpPr/>
            <p:nvPr/>
          </p:nvSpPr>
          <p:spPr>
            <a:xfrm>
              <a:off x="389407" y="3303719"/>
              <a:ext cx="49775" cy="74709"/>
            </a:xfrm>
            <a:custGeom>
              <a:avLst/>
              <a:gdLst>
                <a:gd name="connsiteX0" fmla="*/ 24888 w 49775"/>
                <a:gd name="connsiteY0" fmla="*/ 7716 h 74709"/>
                <a:gd name="connsiteX1" fmla="*/ 13553 w 49775"/>
                <a:gd name="connsiteY1" fmla="*/ 15144 h 74709"/>
                <a:gd name="connsiteX2" fmla="*/ 9792 w 49775"/>
                <a:gd name="connsiteY2" fmla="*/ 37378 h 74709"/>
                <a:gd name="connsiteX3" fmla="*/ 13553 w 49775"/>
                <a:gd name="connsiteY3" fmla="*/ 59613 h 74709"/>
                <a:gd name="connsiteX4" fmla="*/ 24888 w 49775"/>
                <a:gd name="connsiteY4" fmla="*/ 66993 h 74709"/>
                <a:gd name="connsiteX5" fmla="*/ 36222 w 49775"/>
                <a:gd name="connsiteY5" fmla="*/ 59613 h 74709"/>
                <a:gd name="connsiteX6" fmla="*/ 40032 w 49775"/>
                <a:gd name="connsiteY6" fmla="*/ 37378 h 74709"/>
                <a:gd name="connsiteX7" fmla="*/ 36222 w 49775"/>
                <a:gd name="connsiteY7" fmla="*/ 15144 h 74709"/>
                <a:gd name="connsiteX8" fmla="*/ 24888 w 49775"/>
                <a:gd name="connsiteY8" fmla="*/ 7716 h 74709"/>
                <a:gd name="connsiteX9" fmla="*/ 24888 w 49775"/>
                <a:gd name="connsiteY9" fmla="*/ 0 h 74709"/>
                <a:gd name="connsiteX10" fmla="*/ 43360 w 49775"/>
                <a:gd name="connsiteY10" fmla="*/ 9598 h 74709"/>
                <a:gd name="connsiteX11" fmla="*/ 49775 w 49775"/>
                <a:gd name="connsiteY11" fmla="*/ 37378 h 74709"/>
                <a:gd name="connsiteX12" fmla="*/ 43360 w 49775"/>
                <a:gd name="connsiteY12" fmla="*/ 65159 h 74709"/>
                <a:gd name="connsiteX13" fmla="*/ 24888 w 49775"/>
                <a:gd name="connsiteY13" fmla="*/ 74709 h 74709"/>
                <a:gd name="connsiteX14" fmla="*/ 6366 w 49775"/>
                <a:gd name="connsiteY14" fmla="*/ 65159 h 74709"/>
                <a:gd name="connsiteX15" fmla="*/ 0 w 49775"/>
                <a:gd name="connsiteY15" fmla="*/ 37378 h 74709"/>
                <a:gd name="connsiteX16" fmla="*/ 6366 w 49775"/>
                <a:gd name="connsiteY16" fmla="*/ 9598 h 74709"/>
                <a:gd name="connsiteX17" fmla="*/ 24888 w 49775"/>
                <a:gd name="connsiteY17" fmla="*/ 0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75" h="74709">
                  <a:moveTo>
                    <a:pt x="24888" y="7716"/>
                  </a:moveTo>
                  <a:cubicBezTo>
                    <a:pt x="19872" y="7716"/>
                    <a:pt x="16094" y="10192"/>
                    <a:pt x="13553" y="15144"/>
                  </a:cubicBezTo>
                  <a:cubicBezTo>
                    <a:pt x="11045" y="20063"/>
                    <a:pt x="9792" y="27475"/>
                    <a:pt x="9792" y="37378"/>
                  </a:cubicBezTo>
                  <a:cubicBezTo>
                    <a:pt x="9792" y="47250"/>
                    <a:pt x="11045" y="54662"/>
                    <a:pt x="13553" y="59613"/>
                  </a:cubicBezTo>
                  <a:cubicBezTo>
                    <a:pt x="16094" y="64533"/>
                    <a:pt x="19872" y="66993"/>
                    <a:pt x="24888" y="66993"/>
                  </a:cubicBezTo>
                  <a:cubicBezTo>
                    <a:pt x="29936" y="66993"/>
                    <a:pt x="33714" y="64533"/>
                    <a:pt x="36222" y="59613"/>
                  </a:cubicBezTo>
                  <a:cubicBezTo>
                    <a:pt x="38762" y="54662"/>
                    <a:pt x="40032" y="47250"/>
                    <a:pt x="40032" y="37378"/>
                  </a:cubicBezTo>
                  <a:cubicBezTo>
                    <a:pt x="40032" y="27475"/>
                    <a:pt x="38762" y="20063"/>
                    <a:pt x="36222" y="15144"/>
                  </a:cubicBezTo>
                  <a:cubicBezTo>
                    <a:pt x="33714" y="10192"/>
                    <a:pt x="29936" y="7716"/>
                    <a:pt x="24888" y="7716"/>
                  </a:cubicBezTo>
                  <a:moveTo>
                    <a:pt x="24888" y="0"/>
                  </a:moveTo>
                  <a:cubicBezTo>
                    <a:pt x="32959" y="0"/>
                    <a:pt x="39116" y="3199"/>
                    <a:pt x="43360" y="9598"/>
                  </a:cubicBezTo>
                  <a:cubicBezTo>
                    <a:pt x="47637" y="15964"/>
                    <a:pt x="49775" y="25225"/>
                    <a:pt x="49775" y="37378"/>
                  </a:cubicBezTo>
                  <a:cubicBezTo>
                    <a:pt x="49775" y="49500"/>
                    <a:pt x="47637" y="58761"/>
                    <a:pt x="43360" y="65159"/>
                  </a:cubicBezTo>
                  <a:cubicBezTo>
                    <a:pt x="39116" y="71526"/>
                    <a:pt x="32959" y="74709"/>
                    <a:pt x="24888" y="74709"/>
                  </a:cubicBezTo>
                  <a:cubicBezTo>
                    <a:pt x="16816" y="74709"/>
                    <a:pt x="10643" y="71526"/>
                    <a:pt x="6366" y="65159"/>
                  </a:cubicBezTo>
                  <a:cubicBezTo>
                    <a:pt x="2122" y="58761"/>
                    <a:pt x="0" y="49500"/>
                    <a:pt x="0" y="37378"/>
                  </a:cubicBezTo>
                  <a:cubicBezTo>
                    <a:pt x="0" y="25225"/>
                    <a:pt x="2122" y="15964"/>
                    <a:pt x="6366" y="9598"/>
                  </a:cubicBezTo>
                  <a:cubicBezTo>
                    <a:pt x="10643" y="3199"/>
                    <a:pt x="16816" y="0"/>
                    <a:pt x="24888" y="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16876E-D13F-04F7-4C90-F2B138270725}"/>
                </a:ext>
              </a:extLst>
            </p:cNvPr>
            <p:cNvSpPr/>
            <p:nvPr/>
          </p:nvSpPr>
          <p:spPr>
            <a:xfrm>
              <a:off x="182836" y="4004175"/>
              <a:ext cx="78028" cy="77972"/>
            </a:xfrm>
            <a:custGeom>
              <a:avLst/>
              <a:gdLst>
                <a:gd name="connsiteX0" fmla="*/ 78029 w 78028"/>
                <a:gd name="connsiteY0" fmla="*/ 77973 h 77972"/>
                <a:gd name="connsiteX1" fmla="*/ 74515 w 78028"/>
                <a:gd name="connsiteY1" fmla="*/ 77973 h 77972"/>
                <a:gd name="connsiteX2" fmla="*/ 74515 w 78028"/>
                <a:gd name="connsiteY2" fmla="*/ 75240 h 77972"/>
                <a:gd name="connsiteX3" fmla="*/ 73511 w 78028"/>
                <a:gd name="connsiteY3" fmla="*/ 67655 h 77972"/>
                <a:gd name="connsiteX4" fmla="*/ 69105 w 78028"/>
                <a:gd name="connsiteY4" fmla="*/ 66205 h 77972"/>
                <a:gd name="connsiteX5" fmla="*/ 8924 w 78028"/>
                <a:gd name="connsiteY5" fmla="*/ 66205 h 77972"/>
                <a:gd name="connsiteX6" fmla="*/ 4629 w 78028"/>
                <a:gd name="connsiteY6" fmla="*/ 67655 h 77972"/>
                <a:gd name="connsiteX7" fmla="*/ 3570 w 78028"/>
                <a:gd name="connsiteY7" fmla="*/ 75240 h 77972"/>
                <a:gd name="connsiteX8" fmla="*/ 3570 w 78028"/>
                <a:gd name="connsiteY8" fmla="*/ 77973 h 77972"/>
                <a:gd name="connsiteX9" fmla="*/ 0 w 78028"/>
                <a:gd name="connsiteY9" fmla="*/ 77973 h 77972"/>
                <a:gd name="connsiteX10" fmla="*/ 335 w 78028"/>
                <a:gd name="connsiteY10" fmla="*/ 61073 h 77972"/>
                <a:gd name="connsiteX11" fmla="*/ 0 w 78028"/>
                <a:gd name="connsiteY11" fmla="*/ 44285 h 77972"/>
                <a:gd name="connsiteX12" fmla="*/ 3570 w 78028"/>
                <a:gd name="connsiteY12" fmla="*/ 44285 h 77972"/>
                <a:gd name="connsiteX13" fmla="*/ 3570 w 78028"/>
                <a:gd name="connsiteY13" fmla="*/ 47018 h 77972"/>
                <a:gd name="connsiteX14" fmla="*/ 4629 w 78028"/>
                <a:gd name="connsiteY14" fmla="*/ 54659 h 77972"/>
                <a:gd name="connsiteX15" fmla="*/ 8924 w 78028"/>
                <a:gd name="connsiteY15" fmla="*/ 56053 h 77972"/>
                <a:gd name="connsiteX16" fmla="*/ 35640 w 78028"/>
                <a:gd name="connsiteY16" fmla="*/ 56053 h 77972"/>
                <a:gd name="connsiteX17" fmla="*/ 35640 w 78028"/>
                <a:gd name="connsiteY17" fmla="*/ 21919 h 77972"/>
                <a:gd name="connsiteX18" fmla="*/ 8924 w 78028"/>
                <a:gd name="connsiteY18" fmla="*/ 21919 h 77972"/>
                <a:gd name="connsiteX19" fmla="*/ 4629 w 78028"/>
                <a:gd name="connsiteY19" fmla="*/ 23370 h 77972"/>
                <a:gd name="connsiteX20" fmla="*/ 3570 w 78028"/>
                <a:gd name="connsiteY20" fmla="*/ 30955 h 77972"/>
                <a:gd name="connsiteX21" fmla="*/ 3570 w 78028"/>
                <a:gd name="connsiteY21" fmla="*/ 33688 h 77972"/>
                <a:gd name="connsiteX22" fmla="*/ 0 w 78028"/>
                <a:gd name="connsiteY22" fmla="*/ 33688 h 77972"/>
                <a:gd name="connsiteX23" fmla="*/ 335 w 78028"/>
                <a:gd name="connsiteY23" fmla="*/ 16788 h 77972"/>
                <a:gd name="connsiteX24" fmla="*/ 0 w 78028"/>
                <a:gd name="connsiteY24" fmla="*/ 0 h 77972"/>
                <a:gd name="connsiteX25" fmla="*/ 3570 w 78028"/>
                <a:gd name="connsiteY25" fmla="*/ 0 h 77972"/>
                <a:gd name="connsiteX26" fmla="*/ 3570 w 78028"/>
                <a:gd name="connsiteY26" fmla="*/ 2734 h 77972"/>
                <a:gd name="connsiteX27" fmla="*/ 4629 w 78028"/>
                <a:gd name="connsiteY27" fmla="*/ 10374 h 77972"/>
                <a:gd name="connsiteX28" fmla="*/ 8924 w 78028"/>
                <a:gd name="connsiteY28" fmla="*/ 11768 h 77972"/>
                <a:gd name="connsiteX29" fmla="*/ 69105 w 78028"/>
                <a:gd name="connsiteY29" fmla="*/ 11768 h 77972"/>
                <a:gd name="connsiteX30" fmla="*/ 73455 w 78028"/>
                <a:gd name="connsiteY30" fmla="*/ 10318 h 77972"/>
                <a:gd name="connsiteX31" fmla="*/ 74515 w 78028"/>
                <a:gd name="connsiteY31" fmla="*/ 2734 h 77972"/>
                <a:gd name="connsiteX32" fmla="*/ 74515 w 78028"/>
                <a:gd name="connsiteY32" fmla="*/ 0 h 77972"/>
                <a:gd name="connsiteX33" fmla="*/ 78029 w 78028"/>
                <a:gd name="connsiteY33" fmla="*/ 0 h 77972"/>
                <a:gd name="connsiteX34" fmla="*/ 77694 w 78028"/>
                <a:gd name="connsiteY34" fmla="*/ 16900 h 77972"/>
                <a:gd name="connsiteX35" fmla="*/ 78029 w 78028"/>
                <a:gd name="connsiteY35" fmla="*/ 33688 h 77972"/>
                <a:gd name="connsiteX36" fmla="*/ 74515 w 78028"/>
                <a:gd name="connsiteY36" fmla="*/ 33688 h 77972"/>
                <a:gd name="connsiteX37" fmla="*/ 74515 w 78028"/>
                <a:gd name="connsiteY37" fmla="*/ 30955 h 77972"/>
                <a:gd name="connsiteX38" fmla="*/ 73511 w 78028"/>
                <a:gd name="connsiteY38" fmla="*/ 23370 h 77972"/>
                <a:gd name="connsiteX39" fmla="*/ 69105 w 78028"/>
                <a:gd name="connsiteY39" fmla="*/ 21919 h 77972"/>
                <a:gd name="connsiteX40" fmla="*/ 39210 w 78028"/>
                <a:gd name="connsiteY40" fmla="*/ 21919 h 77972"/>
                <a:gd name="connsiteX41" fmla="*/ 39210 w 78028"/>
                <a:gd name="connsiteY41" fmla="*/ 56053 h 77972"/>
                <a:gd name="connsiteX42" fmla="*/ 69105 w 78028"/>
                <a:gd name="connsiteY42" fmla="*/ 56053 h 77972"/>
                <a:gd name="connsiteX43" fmla="*/ 73455 w 78028"/>
                <a:gd name="connsiteY43" fmla="*/ 54659 h 77972"/>
                <a:gd name="connsiteX44" fmla="*/ 74515 w 78028"/>
                <a:gd name="connsiteY44" fmla="*/ 47018 h 77972"/>
                <a:gd name="connsiteX45" fmla="*/ 74515 w 78028"/>
                <a:gd name="connsiteY45" fmla="*/ 44285 h 77972"/>
                <a:gd name="connsiteX46" fmla="*/ 78029 w 78028"/>
                <a:gd name="connsiteY46" fmla="*/ 44285 h 77972"/>
                <a:gd name="connsiteX47" fmla="*/ 77694 w 78028"/>
                <a:gd name="connsiteY47" fmla="*/ 61185 h 77972"/>
                <a:gd name="connsiteX48" fmla="*/ 78029 w 78028"/>
                <a:gd name="connsiteY48" fmla="*/ 77973 h 7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8028" h="77972">
                  <a:moveTo>
                    <a:pt x="78029" y="77973"/>
                  </a:moveTo>
                  <a:lnTo>
                    <a:pt x="74515" y="77973"/>
                  </a:lnTo>
                  <a:lnTo>
                    <a:pt x="74515" y="75240"/>
                  </a:lnTo>
                  <a:cubicBezTo>
                    <a:pt x="74515" y="71112"/>
                    <a:pt x="74180" y="68585"/>
                    <a:pt x="73511" y="67655"/>
                  </a:cubicBezTo>
                  <a:cubicBezTo>
                    <a:pt x="72805" y="66688"/>
                    <a:pt x="71336" y="66205"/>
                    <a:pt x="69105" y="66205"/>
                  </a:cubicBezTo>
                  <a:lnTo>
                    <a:pt x="8924" y="66205"/>
                  </a:lnTo>
                  <a:cubicBezTo>
                    <a:pt x="6730" y="66205"/>
                    <a:pt x="5299" y="66688"/>
                    <a:pt x="4629" y="67655"/>
                  </a:cubicBezTo>
                  <a:cubicBezTo>
                    <a:pt x="3923" y="68622"/>
                    <a:pt x="3570" y="71151"/>
                    <a:pt x="3570" y="75240"/>
                  </a:cubicBezTo>
                  <a:lnTo>
                    <a:pt x="3570" y="77973"/>
                  </a:lnTo>
                  <a:lnTo>
                    <a:pt x="0" y="77973"/>
                  </a:lnTo>
                  <a:cubicBezTo>
                    <a:pt x="223" y="75295"/>
                    <a:pt x="335" y="69662"/>
                    <a:pt x="335" y="61073"/>
                  </a:cubicBezTo>
                  <a:cubicBezTo>
                    <a:pt x="335" y="52559"/>
                    <a:pt x="223" y="46963"/>
                    <a:pt x="0" y="44285"/>
                  </a:cubicBezTo>
                  <a:lnTo>
                    <a:pt x="3570" y="44285"/>
                  </a:lnTo>
                  <a:lnTo>
                    <a:pt x="3570" y="47018"/>
                  </a:lnTo>
                  <a:cubicBezTo>
                    <a:pt x="3570" y="51146"/>
                    <a:pt x="3923" y="53692"/>
                    <a:pt x="4629" y="54659"/>
                  </a:cubicBezTo>
                  <a:cubicBezTo>
                    <a:pt x="5299" y="55589"/>
                    <a:pt x="6730" y="56053"/>
                    <a:pt x="8924" y="56053"/>
                  </a:cubicBezTo>
                  <a:lnTo>
                    <a:pt x="35640" y="56053"/>
                  </a:lnTo>
                  <a:lnTo>
                    <a:pt x="35640" y="21919"/>
                  </a:lnTo>
                  <a:lnTo>
                    <a:pt x="8924" y="21919"/>
                  </a:lnTo>
                  <a:cubicBezTo>
                    <a:pt x="6730" y="21919"/>
                    <a:pt x="5299" y="22403"/>
                    <a:pt x="4629" y="23370"/>
                  </a:cubicBezTo>
                  <a:cubicBezTo>
                    <a:pt x="3923" y="24299"/>
                    <a:pt x="3570" y="26827"/>
                    <a:pt x="3570" y="30955"/>
                  </a:cubicBezTo>
                  <a:lnTo>
                    <a:pt x="3570" y="33688"/>
                  </a:lnTo>
                  <a:lnTo>
                    <a:pt x="0" y="33688"/>
                  </a:lnTo>
                  <a:cubicBezTo>
                    <a:pt x="223" y="31011"/>
                    <a:pt x="335" y="25378"/>
                    <a:pt x="335" y="16788"/>
                  </a:cubicBezTo>
                  <a:cubicBezTo>
                    <a:pt x="335" y="8274"/>
                    <a:pt x="223" y="2678"/>
                    <a:pt x="0" y="0"/>
                  </a:cubicBezTo>
                  <a:lnTo>
                    <a:pt x="3570" y="0"/>
                  </a:lnTo>
                  <a:lnTo>
                    <a:pt x="3570" y="2734"/>
                  </a:lnTo>
                  <a:cubicBezTo>
                    <a:pt x="3570" y="6860"/>
                    <a:pt x="3923" y="9407"/>
                    <a:pt x="4629" y="10374"/>
                  </a:cubicBezTo>
                  <a:cubicBezTo>
                    <a:pt x="5299" y="11304"/>
                    <a:pt x="6730" y="11768"/>
                    <a:pt x="8924" y="11768"/>
                  </a:cubicBezTo>
                  <a:lnTo>
                    <a:pt x="69105" y="11768"/>
                  </a:lnTo>
                  <a:cubicBezTo>
                    <a:pt x="71299" y="11768"/>
                    <a:pt x="72749" y="11285"/>
                    <a:pt x="73455" y="10318"/>
                  </a:cubicBezTo>
                  <a:cubicBezTo>
                    <a:pt x="74162" y="9351"/>
                    <a:pt x="74515" y="6823"/>
                    <a:pt x="74515" y="2734"/>
                  </a:cubicBezTo>
                  <a:lnTo>
                    <a:pt x="74515" y="0"/>
                  </a:lnTo>
                  <a:lnTo>
                    <a:pt x="78029" y="0"/>
                  </a:lnTo>
                  <a:cubicBezTo>
                    <a:pt x="77806" y="2678"/>
                    <a:pt x="77694" y="8311"/>
                    <a:pt x="77694" y="16900"/>
                  </a:cubicBezTo>
                  <a:cubicBezTo>
                    <a:pt x="77694" y="25415"/>
                    <a:pt x="77806" y="31011"/>
                    <a:pt x="78029" y="33688"/>
                  </a:cubicBezTo>
                  <a:lnTo>
                    <a:pt x="74515" y="33688"/>
                  </a:lnTo>
                  <a:lnTo>
                    <a:pt x="74515" y="30955"/>
                  </a:lnTo>
                  <a:cubicBezTo>
                    <a:pt x="74515" y="26827"/>
                    <a:pt x="74180" y="24299"/>
                    <a:pt x="73511" y="23370"/>
                  </a:cubicBezTo>
                  <a:cubicBezTo>
                    <a:pt x="72805" y="22403"/>
                    <a:pt x="71336" y="21919"/>
                    <a:pt x="69105" y="21919"/>
                  </a:cubicBezTo>
                  <a:lnTo>
                    <a:pt x="39210" y="21919"/>
                  </a:lnTo>
                  <a:lnTo>
                    <a:pt x="39210" y="56053"/>
                  </a:lnTo>
                  <a:lnTo>
                    <a:pt x="69105" y="56053"/>
                  </a:lnTo>
                  <a:cubicBezTo>
                    <a:pt x="71299" y="56053"/>
                    <a:pt x="72749" y="55589"/>
                    <a:pt x="73455" y="54659"/>
                  </a:cubicBezTo>
                  <a:cubicBezTo>
                    <a:pt x="74162" y="53692"/>
                    <a:pt x="74515" y="51146"/>
                    <a:pt x="74515" y="47018"/>
                  </a:cubicBezTo>
                  <a:lnTo>
                    <a:pt x="74515" y="44285"/>
                  </a:lnTo>
                  <a:lnTo>
                    <a:pt x="78029" y="44285"/>
                  </a:lnTo>
                  <a:cubicBezTo>
                    <a:pt x="77806" y="46963"/>
                    <a:pt x="77694" y="52596"/>
                    <a:pt x="77694" y="61185"/>
                  </a:cubicBezTo>
                  <a:cubicBezTo>
                    <a:pt x="77694" y="69699"/>
                    <a:pt x="77806" y="75295"/>
                    <a:pt x="78029" y="7797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9AEFC7-8891-BBAA-5536-CA4BAAEF0270}"/>
                </a:ext>
              </a:extLst>
            </p:cNvPr>
            <p:cNvSpPr/>
            <p:nvPr/>
          </p:nvSpPr>
          <p:spPr>
            <a:xfrm>
              <a:off x="185569" y="3945766"/>
              <a:ext cx="76578" cy="51536"/>
            </a:xfrm>
            <a:custGeom>
              <a:avLst/>
              <a:gdLst>
                <a:gd name="connsiteX0" fmla="*/ 64420 w 76578"/>
                <a:gd name="connsiteY0" fmla="*/ 51536 h 51536"/>
                <a:gd name="connsiteX1" fmla="*/ 49584 w 76578"/>
                <a:gd name="connsiteY1" fmla="*/ 40101 h 51536"/>
                <a:gd name="connsiteX2" fmla="*/ 45456 w 76578"/>
                <a:gd name="connsiteY2" fmla="*/ 19075 h 51536"/>
                <a:gd name="connsiteX3" fmla="*/ 41273 w 76578"/>
                <a:gd name="connsiteY3" fmla="*/ 19075 h 51536"/>
                <a:gd name="connsiteX4" fmla="*/ 30453 w 76578"/>
                <a:gd name="connsiteY4" fmla="*/ 22811 h 51536"/>
                <a:gd name="connsiteX5" fmla="*/ 26660 w 76578"/>
                <a:gd name="connsiteY5" fmla="*/ 31178 h 51536"/>
                <a:gd name="connsiteX6" fmla="*/ 31903 w 76578"/>
                <a:gd name="connsiteY6" fmla="*/ 43560 h 51536"/>
                <a:gd name="connsiteX7" fmla="*/ 33744 w 76578"/>
                <a:gd name="connsiteY7" fmla="*/ 38931 h 51536"/>
                <a:gd name="connsiteX8" fmla="*/ 37146 w 76578"/>
                <a:gd name="connsiteY8" fmla="*/ 37704 h 51536"/>
                <a:gd name="connsiteX9" fmla="*/ 40939 w 76578"/>
                <a:gd name="connsiteY9" fmla="*/ 39154 h 51536"/>
                <a:gd name="connsiteX10" fmla="*/ 42389 w 76578"/>
                <a:gd name="connsiteY10" fmla="*/ 42946 h 51536"/>
                <a:gd name="connsiteX11" fmla="*/ 40994 w 76578"/>
                <a:gd name="connsiteY11" fmla="*/ 46739 h 51536"/>
                <a:gd name="connsiteX12" fmla="*/ 37034 w 76578"/>
                <a:gd name="connsiteY12" fmla="*/ 48245 h 51536"/>
                <a:gd name="connsiteX13" fmla="*/ 27776 w 76578"/>
                <a:gd name="connsiteY13" fmla="*/ 43226 h 51536"/>
                <a:gd name="connsiteX14" fmla="*/ 24095 w 76578"/>
                <a:gd name="connsiteY14" fmla="*/ 30955 h 51536"/>
                <a:gd name="connsiteX15" fmla="*/ 30397 w 76578"/>
                <a:gd name="connsiteY15" fmla="*/ 15338 h 51536"/>
                <a:gd name="connsiteX16" fmla="*/ 34859 w 76578"/>
                <a:gd name="connsiteY16" fmla="*/ 12437 h 51536"/>
                <a:gd name="connsiteX17" fmla="*/ 39042 w 76578"/>
                <a:gd name="connsiteY17" fmla="*/ 11322 h 51536"/>
                <a:gd name="connsiteX18" fmla="*/ 43895 w 76578"/>
                <a:gd name="connsiteY18" fmla="*/ 11211 h 51536"/>
                <a:gd name="connsiteX19" fmla="*/ 66707 w 76578"/>
                <a:gd name="connsiteY19" fmla="*/ 11211 h 51536"/>
                <a:gd name="connsiteX20" fmla="*/ 68491 w 76578"/>
                <a:gd name="connsiteY20" fmla="*/ 10987 h 51536"/>
                <a:gd name="connsiteX21" fmla="*/ 71057 w 76578"/>
                <a:gd name="connsiteY21" fmla="*/ 9761 h 51536"/>
                <a:gd name="connsiteX22" fmla="*/ 72451 w 76578"/>
                <a:gd name="connsiteY22" fmla="*/ 6972 h 51536"/>
                <a:gd name="connsiteX23" fmla="*/ 65145 w 76578"/>
                <a:gd name="connsiteY23" fmla="*/ 2900 h 51536"/>
                <a:gd name="connsiteX24" fmla="*/ 58731 w 76578"/>
                <a:gd name="connsiteY24" fmla="*/ 2900 h 51536"/>
                <a:gd name="connsiteX25" fmla="*/ 58731 w 76578"/>
                <a:gd name="connsiteY25" fmla="*/ 0 h 51536"/>
                <a:gd name="connsiteX26" fmla="*/ 65145 w 76578"/>
                <a:gd name="connsiteY26" fmla="*/ 0 h 51536"/>
                <a:gd name="connsiteX27" fmla="*/ 73623 w 76578"/>
                <a:gd name="connsiteY27" fmla="*/ 3235 h 51536"/>
                <a:gd name="connsiteX28" fmla="*/ 75965 w 76578"/>
                <a:gd name="connsiteY28" fmla="*/ 9370 h 51536"/>
                <a:gd name="connsiteX29" fmla="*/ 73176 w 76578"/>
                <a:gd name="connsiteY29" fmla="*/ 15561 h 51536"/>
                <a:gd name="connsiteX30" fmla="*/ 66595 w 76578"/>
                <a:gd name="connsiteY30" fmla="*/ 18294 h 51536"/>
                <a:gd name="connsiteX31" fmla="*/ 73790 w 76578"/>
                <a:gd name="connsiteY31" fmla="*/ 23983 h 51536"/>
                <a:gd name="connsiteX32" fmla="*/ 76579 w 76578"/>
                <a:gd name="connsiteY32" fmla="*/ 33241 h 51536"/>
                <a:gd name="connsiteX33" fmla="*/ 75519 w 76578"/>
                <a:gd name="connsiteY33" fmla="*/ 41273 h 51536"/>
                <a:gd name="connsiteX34" fmla="*/ 71671 w 76578"/>
                <a:gd name="connsiteY34" fmla="*/ 48356 h 51536"/>
                <a:gd name="connsiteX35" fmla="*/ 64420 w 76578"/>
                <a:gd name="connsiteY35" fmla="*/ 51536 h 51536"/>
                <a:gd name="connsiteX36" fmla="*/ 6079 w 76578"/>
                <a:gd name="connsiteY36" fmla="*/ 44898 h 51536"/>
                <a:gd name="connsiteX37" fmla="*/ 1729 w 76578"/>
                <a:gd name="connsiteY37" fmla="*/ 43170 h 51536"/>
                <a:gd name="connsiteX38" fmla="*/ 0 w 76578"/>
                <a:gd name="connsiteY38" fmla="*/ 38986 h 51536"/>
                <a:gd name="connsiteX39" fmla="*/ 1785 w 76578"/>
                <a:gd name="connsiteY39" fmla="*/ 34803 h 51536"/>
                <a:gd name="connsiteX40" fmla="*/ 6079 w 76578"/>
                <a:gd name="connsiteY40" fmla="*/ 32906 h 51536"/>
                <a:gd name="connsiteX41" fmla="*/ 10318 w 76578"/>
                <a:gd name="connsiteY41" fmla="*/ 34803 h 51536"/>
                <a:gd name="connsiteX42" fmla="*/ 11991 w 76578"/>
                <a:gd name="connsiteY42" fmla="*/ 38986 h 51536"/>
                <a:gd name="connsiteX43" fmla="*/ 10263 w 76578"/>
                <a:gd name="connsiteY43" fmla="*/ 43282 h 51536"/>
                <a:gd name="connsiteX44" fmla="*/ 6079 w 76578"/>
                <a:gd name="connsiteY44" fmla="*/ 44898 h 51536"/>
                <a:gd name="connsiteX45" fmla="*/ 64308 w 76578"/>
                <a:gd name="connsiteY45" fmla="*/ 42723 h 51536"/>
                <a:gd name="connsiteX46" fmla="*/ 71280 w 76578"/>
                <a:gd name="connsiteY46" fmla="*/ 39711 h 51536"/>
                <a:gd name="connsiteX47" fmla="*/ 74013 w 76578"/>
                <a:gd name="connsiteY47" fmla="*/ 32461 h 51536"/>
                <a:gd name="connsiteX48" fmla="*/ 70332 w 76578"/>
                <a:gd name="connsiteY48" fmla="*/ 23370 h 51536"/>
                <a:gd name="connsiteX49" fmla="*/ 59288 w 76578"/>
                <a:gd name="connsiteY49" fmla="*/ 19075 h 51536"/>
                <a:gd name="connsiteX50" fmla="*/ 47855 w 76578"/>
                <a:gd name="connsiteY50" fmla="*/ 19075 h 51536"/>
                <a:gd name="connsiteX51" fmla="*/ 53376 w 76578"/>
                <a:gd name="connsiteY51" fmla="*/ 37257 h 51536"/>
                <a:gd name="connsiteX52" fmla="*/ 64308 w 76578"/>
                <a:gd name="connsiteY52" fmla="*/ 42723 h 51536"/>
                <a:gd name="connsiteX53" fmla="*/ 6079 w 76578"/>
                <a:gd name="connsiteY53" fmla="*/ 22756 h 51536"/>
                <a:gd name="connsiteX54" fmla="*/ 1729 w 76578"/>
                <a:gd name="connsiteY54" fmla="*/ 20916 h 51536"/>
                <a:gd name="connsiteX55" fmla="*/ 0 w 76578"/>
                <a:gd name="connsiteY55" fmla="*/ 16677 h 51536"/>
                <a:gd name="connsiteX56" fmla="*/ 1729 w 76578"/>
                <a:gd name="connsiteY56" fmla="*/ 12549 h 51536"/>
                <a:gd name="connsiteX57" fmla="*/ 6079 w 76578"/>
                <a:gd name="connsiteY57" fmla="*/ 10764 h 51536"/>
                <a:gd name="connsiteX58" fmla="*/ 10318 w 76578"/>
                <a:gd name="connsiteY58" fmla="*/ 12605 h 51536"/>
                <a:gd name="connsiteX59" fmla="*/ 11991 w 76578"/>
                <a:gd name="connsiteY59" fmla="*/ 16677 h 51536"/>
                <a:gd name="connsiteX60" fmla="*/ 10263 w 76578"/>
                <a:gd name="connsiteY60" fmla="*/ 21026 h 51536"/>
                <a:gd name="connsiteX61" fmla="*/ 6079 w 76578"/>
                <a:gd name="connsiteY61" fmla="*/ 22756 h 5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6578" h="51536">
                  <a:moveTo>
                    <a:pt x="64420" y="51536"/>
                  </a:moveTo>
                  <a:cubicBezTo>
                    <a:pt x="57950" y="51536"/>
                    <a:pt x="53004" y="47725"/>
                    <a:pt x="49584" y="40101"/>
                  </a:cubicBezTo>
                  <a:cubicBezTo>
                    <a:pt x="47390" y="35528"/>
                    <a:pt x="46014" y="28519"/>
                    <a:pt x="45456" y="19075"/>
                  </a:cubicBezTo>
                  <a:lnTo>
                    <a:pt x="41273" y="19075"/>
                  </a:lnTo>
                  <a:cubicBezTo>
                    <a:pt x="36551" y="19075"/>
                    <a:pt x="32944" y="20320"/>
                    <a:pt x="30453" y="22811"/>
                  </a:cubicBezTo>
                  <a:cubicBezTo>
                    <a:pt x="27925" y="25265"/>
                    <a:pt x="26660" y="28055"/>
                    <a:pt x="26660" y="31178"/>
                  </a:cubicBezTo>
                  <a:cubicBezTo>
                    <a:pt x="26660" y="36756"/>
                    <a:pt x="28408" y="40883"/>
                    <a:pt x="31903" y="43560"/>
                  </a:cubicBezTo>
                  <a:cubicBezTo>
                    <a:pt x="31978" y="41292"/>
                    <a:pt x="32591" y="39749"/>
                    <a:pt x="33744" y="38931"/>
                  </a:cubicBezTo>
                  <a:cubicBezTo>
                    <a:pt x="34859" y="38113"/>
                    <a:pt x="35993" y="37704"/>
                    <a:pt x="37146" y="37704"/>
                  </a:cubicBezTo>
                  <a:cubicBezTo>
                    <a:pt x="38670" y="37704"/>
                    <a:pt x="39935" y="38187"/>
                    <a:pt x="40939" y="39154"/>
                  </a:cubicBezTo>
                  <a:cubicBezTo>
                    <a:pt x="41905" y="40084"/>
                    <a:pt x="42389" y="41347"/>
                    <a:pt x="42389" y="42946"/>
                  </a:cubicBezTo>
                  <a:cubicBezTo>
                    <a:pt x="42389" y="44471"/>
                    <a:pt x="41924" y="45736"/>
                    <a:pt x="40994" y="46739"/>
                  </a:cubicBezTo>
                  <a:cubicBezTo>
                    <a:pt x="40028" y="47743"/>
                    <a:pt x="38708" y="48245"/>
                    <a:pt x="37034" y="48245"/>
                  </a:cubicBezTo>
                  <a:cubicBezTo>
                    <a:pt x="33316" y="48245"/>
                    <a:pt x="30230" y="46573"/>
                    <a:pt x="27776" y="43226"/>
                  </a:cubicBezTo>
                  <a:cubicBezTo>
                    <a:pt x="25322" y="39842"/>
                    <a:pt x="24095" y="35752"/>
                    <a:pt x="24095" y="30955"/>
                  </a:cubicBezTo>
                  <a:cubicBezTo>
                    <a:pt x="24095" y="24708"/>
                    <a:pt x="26196" y="19502"/>
                    <a:pt x="30397" y="15338"/>
                  </a:cubicBezTo>
                  <a:cubicBezTo>
                    <a:pt x="31699" y="14036"/>
                    <a:pt x="33186" y="13070"/>
                    <a:pt x="34859" y="12437"/>
                  </a:cubicBezTo>
                  <a:cubicBezTo>
                    <a:pt x="36532" y="11768"/>
                    <a:pt x="37927" y="11397"/>
                    <a:pt x="39042" y="11322"/>
                  </a:cubicBezTo>
                  <a:cubicBezTo>
                    <a:pt x="40121" y="11248"/>
                    <a:pt x="41738" y="11211"/>
                    <a:pt x="43895" y="11211"/>
                  </a:cubicBezTo>
                  <a:lnTo>
                    <a:pt x="66707" y="11211"/>
                  </a:lnTo>
                  <a:cubicBezTo>
                    <a:pt x="67153" y="11211"/>
                    <a:pt x="67748" y="11136"/>
                    <a:pt x="68491" y="10987"/>
                  </a:cubicBezTo>
                  <a:cubicBezTo>
                    <a:pt x="69235" y="10838"/>
                    <a:pt x="70090" y="10430"/>
                    <a:pt x="71057" y="9761"/>
                  </a:cubicBezTo>
                  <a:cubicBezTo>
                    <a:pt x="71987" y="9055"/>
                    <a:pt x="72451" y="8125"/>
                    <a:pt x="72451" y="6972"/>
                  </a:cubicBezTo>
                  <a:cubicBezTo>
                    <a:pt x="72451" y="4221"/>
                    <a:pt x="70016" y="2863"/>
                    <a:pt x="65145" y="2900"/>
                  </a:cubicBezTo>
                  <a:lnTo>
                    <a:pt x="58731" y="2900"/>
                  </a:lnTo>
                  <a:lnTo>
                    <a:pt x="58731" y="0"/>
                  </a:lnTo>
                  <a:lnTo>
                    <a:pt x="65145" y="0"/>
                  </a:lnTo>
                  <a:cubicBezTo>
                    <a:pt x="69198" y="0"/>
                    <a:pt x="72024" y="1079"/>
                    <a:pt x="73623" y="3235"/>
                  </a:cubicBezTo>
                  <a:cubicBezTo>
                    <a:pt x="75184" y="5354"/>
                    <a:pt x="75965" y="7400"/>
                    <a:pt x="75965" y="9370"/>
                  </a:cubicBezTo>
                  <a:cubicBezTo>
                    <a:pt x="75965" y="11898"/>
                    <a:pt x="75036" y="13963"/>
                    <a:pt x="73176" y="15561"/>
                  </a:cubicBezTo>
                  <a:cubicBezTo>
                    <a:pt x="71317" y="17161"/>
                    <a:pt x="69123" y="18071"/>
                    <a:pt x="66595" y="18294"/>
                  </a:cubicBezTo>
                  <a:cubicBezTo>
                    <a:pt x="69495" y="19446"/>
                    <a:pt x="71894" y="21343"/>
                    <a:pt x="73790" y="23983"/>
                  </a:cubicBezTo>
                  <a:cubicBezTo>
                    <a:pt x="75649" y="26586"/>
                    <a:pt x="76579" y="29672"/>
                    <a:pt x="76579" y="33241"/>
                  </a:cubicBezTo>
                  <a:cubicBezTo>
                    <a:pt x="76579" y="35993"/>
                    <a:pt x="76225" y="38670"/>
                    <a:pt x="75519" y="41273"/>
                  </a:cubicBezTo>
                  <a:cubicBezTo>
                    <a:pt x="74850" y="43839"/>
                    <a:pt x="73567" y="46200"/>
                    <a:pt x="71671" y="48356"/>
                  </a:cubicBezTo>
                  <a:cubicBezTo>
                    <a:pt x="69737" y="50477"/>
                    <a:pt x="67320" y="51536"/>
                    <a:pt x="64420" y="51536"/>
                  </a:cubicBezTo>
                  <a:moveTo>
                    <a:pt x="6079" y="44898"/>
                  </a:moveTo>
                  <a:cubicBezTo>
                    <a:pt x="4332" y="44898"/>
                    <a:pt x="2882" y="44322"/>
                    <a:pt x="1729" y="43170"/>
                  </a:cubicBezTo>
                  <a:cubicBezTo>
                    <a:pt x="576" y="41980"/>
                    <a:pt x="0" y="40585"/>
                    <a:pt x="0" y="38986"/>
                  </a:cubicBezTo>
                  <a:cubicBezTo>
                    <a:pt x="0" y="37462"/>
                    <a:pt x="595" y="36068"/>
                    <a:pt x="1785" y="34803"/>
                  </a:cubicBezTo>
                  <a:cubicBezTo>
                    <a:pt x="2975" y="33539"/>
                    <a:pt x="4406" y="32906"/>
                    <a:pt x="6079" y="32906"/>
                  </a:cubicBezTo>
                  <a:cubicBezTo>
                    <a:pt x="7753" y="32906"/>
                    <a:pt x="9166" y="33539"/>
                    <a:pt x="10318" y="34803"/>
                  </a:cubicBezTo>
                  <a:cubicBezTo>
                    <a:pt x="11434" y="36068"/>
                    <a:pt x="11991" y="37462"/>
                    <a:pt x="11991" y="38986"/>
                  </a:cubicBezTo>
                  <a:cubicBezTo>
                    <a:pt x="11991" y="40734"/>
                    <a:pt x="11415" y="42166"/>
                    <a:pt x="10263" y="43282"/>
                  </a:cubicBezTo>
                  <a:cubicBezTo>
                    <a:pt x="9073" y="44359"/>
                    <a:pt x="7678" y="44898"/>
                    <a:pt x="6079" y="44898"/>
                  </a:cubicBezTo>
                  <a:moveTo>
                    <a:pt x="64308" y="42723"/>
                  </a:moveTo>
                  <a:cubicBezTo>
                    <a:pt x="67134" y="42723"/>
                    <a:pt x="69458" y="41720"/>
                    <a:pt x="71280" y="39711"/>
                  </a:cubicBezTo>
                  <a:cubicBezTo>
                    <a:pt x="73102" y="37704"/>
                    <a:pt x="74013" y="35287"/>
                    <a:pt x="74013" y="32461"/>
                  </a:cubicBezTo>
                  <a:cubicBezTo>
                    <a:pt x="74013" y="29263"/>
                    <a:pt x="72786" y="26233"/>
                    <a:pt x="70332" y="23370"/>
                  </a:cubicBezTo>
                  <a:cubicBezTo>
                    <a:pt x="67841" y="20506"/>
                    <a:pt x="64159" y="19075"/>
                    <a:pt x="59288" y="19075"/>
                  </a:cubicBezTo>
                  <a:lnTo>
                    <a:pt x="47855" y="19075"/>
                  </a:lnTo>
                  <a:cubicBezTo>
                    <a:pt x="48152" y="27515"/>
                    <a:pt x="49993" y="33577"/>
                    <a:pt x="53376" y="37257"/>
                  </a:cubicBezTo>
                  <a:cubicBezTo>
                    <a:pt x="56723" y="40902"/>
                    <a:pt x="60367" y="42723"/>
                    <a:pt x="64308" y="42723"/>
                  </a:cubicBezTo>
                  <a:moveTo>
                    <a:pt x="6079" y="22756"/>
                  </a:moveTo>
                  <a:cubicBezTo>
                    <a:pt x="4332" y="22756"/>
                    <a:pt x="2882" y="22143"/>
                    <a:pt x="1729" y="20916"/>
                  </a:cubicBezTo>
                  <a:cubicBezTo>
                    <a:pt x="576" y="19688"/>
                    <a:pt x="0" y="18276"/>
                    <a:pt x="0" y="16677"/>
                  </a:cubicBezTo>
                  <a:cubicBezTo>
                    <a:pt x="0" y="15078"/>
                    <a:pt x="576" y="13702"/>
                    <a:pt x="1729" y="12549"/>
                  </a:cubicBezTo>
                  <a:cubicBezTo>
                    <a:pt x="2882" y="11360"/>
                    <a:pt x="4332" y="10764"/>
                    <a:pt x="6079" y="10764"/>
                  </a:cubicBezTo>
                  <a:cubicBezTo>
                    <a:pt x="7753" y="10764"/>
                    <a:pt x="9166" y="11378"/>
                    <a:pt x="10318" y="12605"/>
                  </a:cubicBezTo>
                  <a:cubicBezTo>
                    <a:pt x="11434" y="13795"/>
                    <a:pt x="11991" y="15152"/>
                    <a:pt x="11991" y="16677"/>
                  </a:cubicBezTo>
                  <a:cubicBezTo>
                    <a:pt x="11991" y="18424"/>
                    <a:pt x="11415" y="19874"/>
                    <a:pt x="10263" y="21026"/>
                  </a:cubicBezTo>
                  <a:cubicBezTo>
                    <a:pt x="9073" y="22180"/>
                    <a:pt x="7678" y="22756"/>
                    <a:pt x="6079" y="2275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406EDF-AD0D-2A27-68D8-9233310AB93F}"/>
                </a:ext>
              </a:extLst>
            </p:cNvPr>
            <p:cNvSpPr/>
            <p:nvPr/>
          </p:nvSpPr>
          <p:spPr>
            <a:xfrm>
              <a:off x="210389" y="3883291"/>
              <a:ext cx="51758" cy="57447"/>
            </a:xfrm>
            <a:custGeom>
              <a:avLst/>
              <a:gdLst>
                <a:gd name="connsiteX0" fmla="*/ 4797 w 51758"/>
                <a:gd name="connsiteY0" fmla="*/ 57448 h 57447"/>
                <a:gd name="connsiteX1" fmla="*/ 1227 w 51758"/>
                <a:gd name="connsiteY1" fmla="*/ 57448 h 57447"/>
                <a:gd name="connsiteX2" fmla="*/ 0 w 51758"/>
                <a:gd name="connsiteY2" fmla="*/ 40659 h 57447"/>
                <a:gd name="connsiteX3" fmla="*/ 37927 w 51758"/>
                <a:gd name="connsiteY3" fmla="*/ 40659 h 57447"/>
                <a:gd name="connsiteX4" fmla="*/ 42277 w 51758"/>
                <a:gd name="connsiteY4" fmla="*/ 40436 h 57447"/>
                <a:gd name="connsiteX5" fmla="*/ 45679 w 51758"/>
                <a:gd name="connsiteY5" fmla="*/ 39320 h 57447"/>
                <a:gd name="connsiteX6" fmla="*/ 48357 w 51758"/>
                <a:gd name="connsiteY6" fmla="*/ 36253 h 57447"/>
                <a:gd name="connsiteX7" fmla="*/ 49193 w 51758"/>
                <a:gd name="connsiteY7" fmla="*/ 30619 h 57447"/>
                <a:gd name="connsiteX8" fmla="*/ 44118 w 51758"/>
                <a:gd name="connsiteY8" fmla="*/ 20636 h 57447"/>
                <a:gd name="connsiteX9" fmla="*/ 31513 w 51758"/>
                <a:gd name="connsiteY9" fmla="*/ 16788 h 57447"/>
                <a:gd name="connsiteX10" fmla="*/ 11155 w 51758"/>
                <a:gd name="connsiteY10" fmla="*/ 16788 h 57447"/>
                <a:gd name="connsiteX11" fmla="*/ 5856 w 51758"/>
                <a:gd name="connsiteY11" fmla="*/ 18294 h 57447"/>
                <a:gd name="connsiteX12" fmla="*/ 4797 w 51758"/>
                <a:gd name="connsiteY12" fmla="*/ 25712 h 57447"/>
                <a:gd name="connsiteX13" fmla="*/ 1227 w 51758"/>
                <a:gd name="connsiteY13" fmla="*/ 25712 h 57447"/>
                <a:gd name="connsiteX14" fmla="*/ 0 w 51758"/>
                <a:gd name="connsiteY14" fmla="*/ 8924 h 57447"/>
                <a:gd name="connsiteX15" fmla="*/ 40548 w 51758"/>
                <a:gd name="connsiteY15" fmla="*/ 8924 h 57447"/>
                <a:gd name="connsiteX16" fmla="*/ 45903 w 51758"/>
                <a:gd name="connsiteY16" fmla="*/ 7474 h 57447"/>
                <a:gd name="connsiteX17" fmla="*/ 46962 w 51758"/>
                <a:gd name="connsiteY17" fmla="*/ 0 h 57447"/>
                <a:gd name="connsiteX18" fmla="*/ 50476 w 51758"/>
                <a:gd name="connsiteY18" fmla="*/ 0 h 57447"/>
                <a:gd name="connsiteX19" fmla="*/ 51759 w 51758"/>
                <a:gd name="connsiteY19" fmla="*/ 16453 h 57447"/>
                <a:gd name="connsiteX20" fmla="*/ 41441 w 51758"/>
                <a:gd name="connsiteY20" fmla="*/ 16453 h 57447"/>
                <a:gd name="connsiteX21" fmla="*/ 51759 w 51758"/>
                <a:gd name="connsiteY21" fmla="*/ 31178 h 57447"/>
                <a:gd name="connsiteX22" fmla="*/ 50476 w 51758"/>
                <a:gd name="connsiteY22" fmla="*/ 39655 h 57447"/>
                <a:gd name="connsiteX23" fmla="*/ 47632 w 51758"/>
                <a:gd name="connsiteY23" fmla="*/ 44787 h 57447"/>
                <a:gd name="connsiteX24" fmla="*/ 42946 w 51758"/>
                <a:gd name="connsiteY24" fmla="*/ 47464 h 57447"/>
                <a:gd name="connsiteX25" fmla="*/ 37982 w 51758"/>
                <a:gd name="connsiteY25" fmla="*/ 48468 h 57447"/>
                <a:gd name="connsiteX26" fmla="*/ 32405 w 51758"/>
                <a:gd name="connsiteY26" fmla="*/ 48579 h 57447"/>
                <a:gd name="connsiteX27" fmla="*/ 15282 w 51758"/>
                <a:gd name="connsiteY27" fmla="*/ 48579 h 57447"/>
                <a:gd name="connsiteX28" fmla="*/ 6191 w 51758"/>
                <a:gd name="connsiteY28" fmla="*/ 49694 h 57447"/>
                <a:gd name="connsiteX29" fmla="*/ 4797 w 51758"/>
                <a:gd name="connsiteY29" fmla="*/ 57448 h 5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758" h="57447">
                  <a:moveTo>
                    <a:pt x="4797" y="57448"/>
                  </a:moveTo>
                  <a:lnTo>
                    <a:pt x="1227" y="57448"/>
                  </a:lnTo>
                  <a:lnTo>
                    <a:pt x="0" y="40659"/>
                  </a:lnTo>
                  <a:lnTo>
                    <a:pt x="37927" y="40659"/>
                  </a:lnTo>
                  <a:cubicBezTo>
                    <a:pt x="39749" y="40659"/>
                    <a:pt x="41199" y="40585"/>
                    <a:pt x="42277" y="40436"/>
                  </a:cubicBezTo>
                  <a:cubicBezTo>
                    <a:pt x="43318" y="40287"/>
                    <a:pt x="44452" y="39916"/>
                    <a:pt x="45679" y="39320"/>
                  </a:cubicBezTo>
                  <a:cubicBezTo>
                    <a:pt x="46906" y="38688"/>
                    <a:pt x="47799" y="37667"/>
                    <a:pt x="48357" y="36253"/>
                  </a:cubicBezTo>
                  <a:cubicBezTo>
                    <a:pt x="48914" y="34803"/>
                    <a:pt x="49193" y="32926"/>
                    <a:pt x="49193" y="30619"/>
                  </a:cubicBezTo>
                  <a:cubicBezTo>
                    <a:pt x="49193" y="26493"/>
                    <a:pt x="47501" y="23165"/>
                    <a:pt x="44118" y="20636"/>
                  </a:cubicBezTo>
                  <a:cubicBezTo>
                    <a:pt x="40734" y="18070"/>
                    <a:pt x="36532" y="16788"/>
                    <a:pt x="31513" y="16788"/>
                  </a:cubicBezTo>
                  <a:lnTo>
                    <a:pt x="11155" y="16788"/>
                  </a:lnTo>
                  <a:cubicBezTo>
                    <a:pt x="8329" y="16788"/>
                    <a:pt x="6563" y="17290"/>
                    <a:pt x="5856" y="18294"/>
                  </a:cubicBezTo>
                  <a:cubicBezTo>
                    <a:pt x="5150" y="19298"/>
                    <a:pt x="4797" y="21769"/>
                    <a:pt x="4797" y="25712"/>
                  </a:cubicBezTo>
                  <a:lnTo>
                    <a:pt x="1227" y="25712"/>
                  </a:lnTo>
                  <a:lnTo>
                    <a:pt x="0" y="8924"/>
                  </a:lnTo>
                  <a:lnTo>
                    <a:pt x="40548" y="8924"/>
                  </a:lnTo>
                  <a:cubicBezTo>
                    <a:pt x="43374" y="8924"/>
                    <a:pt x="45159" y="8440"/>
                    <a:pt x="45903" y="7474"/>
                  </a:cubicBezTo>
                  <a:cubicBezTo>
                    <a:pt x="46609" y="6470"/>
                    <a:pt x="46962" y="3978"/>
                    <a:pt x="46962" y="0"/>
                  </a:cubicBezTo>
                  <a:lnTo>
                    <a:pt x="50476" y="0"/>
                  </a:lnTo>
                  <a:lnTo>
                    <a:pt x="51759" y="16453"/>
                  </a:lnTo>
                  <a:lnTo>
                    <a:pt x="41441" y="16453"/>
                  </a:lnTo>
                  <a:cubicBezTo>
                    <a:pt x="48282" y="19650"/>
                    <a:pt x="51722" y="24559"/>
                    <a:pt x="51759" y="31178"/>
                  </a:cubicBezTo>
                  <a:cubicBezTo>
                    <a:pt x="51759" y="34525"/>
                    <a:pt x="51331" y="37350"/>
                    <a:pt x="50476" y="39655"/>
                  </a:cubicBezTo>
                  <a:cubicBezTo>
                    <a:pt x="49621" y="41923"/>
                    <a:pt x="48673" y="43634"/>
                    <a:pt x="47632" y="44787"/>
                  </a:cubicBezTo>
                  <a:cubicBezTo>
                    <a:pt x="46553" y="45939"/>
                    <a:pt x="44992" y="46832"/>
                    <a:pt x="42946" y="47464"/>
                  </a:cubicBezTo>
                  <a:cubicBezTo>
                    <a:pt x="40901" y="48058"/>
                    <a:pt x="39247" y="48393"/>
                    <a:pt x="37982" y="48468"/>
                  </a:cubicBezTo>
                  <a:cubicBezTo>
                    <a:pt x="36718" y="48542"/>
                    <a:pt x="34859" y="48579"/>
                    <a:pt x="32405" y="48579"/>
                  </a:cubicBezTo>
                  <a:lnTo>
                    <a:pt x="15282" y="48579"/>
                  </a:lnTo>
                  <a:cubicBezTo>
                    <a:pt x="10114" y="48579"/>
                    <a:pt x="7083" y="48950"/>
                    <a:pt x="6191" y="49694"/>
                  </a:cubicBezTo>
                  <a:cubicBezTo>
                    <a:pt x="5261" y="50438"/>
                    <a:pt x="4797" y="53022"/>
                    <a:pt x="4797" y="5744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D379E0-B731-AA0D-E479-B0AC0D05D458}"/>
                </a:ext>
              </a:extLst>
            </p:cNvPr>
            <p:cNvSpPr/>
            <p:nvPr/>
          </p:nvSpPr>
          <p:spPr>
            <a:xfrm>
              <a:off x="180326" y="3840095"/>
              <a:ext cx="80538" cy="36978"/>
            </a:xfrm>
            <a:custGeom>
              <a:avLst/>
              <a:gdLst>
                <a:gd name="connsiteX0" fmla="*/ 34859 w 80538"/>
                <a:gd name="connsiteY0" fmla="*/ 36978 h 36978"/>
                <a:gd name="connsiteX1" fmla="*/ 31290 w 80538"/>
                <a:gd name="connsiteY1" fmla="*/ 36978 h 36978"/>
                <a:gd name="connsiteX2" fmla="*/ 31290 w 80538"/>
                <a:gd name="connsiteY2" fmla="*/ 27999 h 36978"/>
                <a:gd name="connsiteX3" fmla="*/ 18183 w 80538"/>
                <a:gd name="connsiteY3" fmla="*/ 27999 h 36978"/>
                <a:gd name="connsiteX4" fmla="*/ 4852 w 80538"/>
                <a:gd name="connsiteY4" fmla="*/ 22533 h 36978"/>
                <a:gd name="connsiteX5" fmla="*/ 0 w 80538"/>
                <a:gd name="connsiteY5" fmla="*/ 10262 h 36978"/>
                <a:gd name="connsiteX6" fmla="*/ 2398 w 80538"/>
                <a:gd name="connsiteY6" fmla="*/ 2900 h 36978"/>
                <a:gd name="connsiteX7" fmla="*/ 8031 w 80538"/>
                <a:gd name="connsiteY7" fmla="*/ 0 h 36978"/>
                <a:gd name="connsiteX8" fmla="*/ 11657 w 80538"/>
                <a:gd name="connsiteY8" fmla="*/ 1338 h 36978"/>
                <a:gd name="connsiteX9" fmla="*/ 13051 w 80538"/>
                <a:gd name="connsiteY9" fmla="*/ 5020 h 36978"/>
                <a:gd name="connsiteX10" fmla="*/ 11601 w 80538"/>
                <a:gd name="connsiteY10" fmla="*/ 8645 h 36978"/>
                <a:gd name="connsiteX11" fmla="*/ 8143 w 80538"/>
                <a:gd name="connsiteY11" fmla="*/ 9927 h 36978"/>
                <a:gd name="connsiteX12" fmla="*/ 3346 w 80538"/>
                <a:gd name="connsiteY12" fmla="*/ 6525 h 36978"/>
                <a:gd name="connsiteX13" fmla="*/ 2510 w 80538"/>
                <a:gd name="connsiteY13" fmla="*/ 10262 h 36978"/>
                <a:gd name="connsiteX14" fmla="*/ 6749 w 80538"/>
                <a:gd name="connsiteY14" fmla="*/ 17625 h 36978"/>
                <a:gd name="connsiteX15" fmla="*/ 18071 w 80538"/>
                <a:gd name="connsiteY15" fmla="*/ 20804 h 36978"/>
                <a:gd name="connsiteX16" fmla="*/ 31290 w 80538"/>
                <a:gd name="connsiteY16" fmla="*/ 20804 h 36978"/>
                <a:gd name="connsiteX17" fmla="*/ 31290 w 80538"/>
                <a:gd name="connsiteY17" fmla="*/ 7418 h 36978"/>
                <a:gd name="connsiteX18" fmla="*/ 34859 w 80538"/>
                <a:gd name="connsiteY18" fmla="*/ 7418 h 36978"/>
                <a:gd name="connsiteX19" fmla="*/ 34859 w 80538"/>
                <a:gd name="connsiteY19" fmla="*/ 20413 h 36978"/>
                <a:gd name="connsiteX20" fmla="*/ 71615 w 80538"/>
                <a:gd name="connsiteY20" fmla="*/ 20413 h 36978"/>
                <a:gd name="connsiteX21" fmla="*/ 75965 w 80538"/>
                <a:gd name="connsiteY21" fmla="*/ 19075 h 36978"/>
                <a:gd name="connsiteX22" fmla="*/ 77025 w 80538"/>
                <a:gd name="connsiteY22" fmla="*/ 11768 h 36978"/>
                <a:gd name="connsiteX23" fmla="*/ 77025 w 80538"/>
                <a:gd name="connsiteY23" fmla="*/ 9370 h 36978"/>
                <a:gd name="connsiteX24" fmla="*/ 80539 w 80538"/>
                <a:gd name="connsiteY24" fmla="*/ 9370 h 36978"/>
                <a:gd name="connsiteX25" fmla="*/ 80204 w 80538"/>
                <a:gd name="connsiteY25" fmla="*/ 23871 h 36978"/>
                <a:gd name="connsiteX26" fmla="*/ 80260 w 80538"/>
                <a:gd name="connsiteY26" fmla="*/ 27440 h 36978"/>
                <a:gd name="connsiteX27" fmla="*/ 80427 w 80538"/>
                <a:gd name="connsiteY27" fmla="*/ 32460 h 36978"/>
                <a:gd name="connsiteX28" fmla="*/ 80539 w 80538"/>
                <a:gd name="connsiteY28" fmla="*/ 36867 h 36978"/>
                <a:gd name="connsiteX29" fmla="*/ 77025 w 80538"/>
                <a:gd name="connsiteY29" fmla="*/ 36867 h 36978"/>
                <a:gd name="connsiteX30" fmla="*/ 76300 w 80538"/>
                <a:gd name="connsiteY30" fmla="*/ 29393 h 36978"/>
                <a:gd name="connsiteX31" fmla="*/ 71838 w 80538"/>
                <a:gd name="connsiteY31" fmla="*/ 27999 h 36978"/>
                <a:gd name="connsiteX32" fmla="*/ 34859 w 80538"/>
                <a:gd name="connsiteY32" fmla="*/ 27999 h 36978"/>
                <a:gd name="connsiteX33" fmla="*/ 34859 w 80538"/>
                <a:gd name="connsiteY33" fmla="*/ 36978 h 3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538" h="36978">
                  <a:moveTo>
                    <a:pt x="34859" y="36978"/>
                  </a:moveTo>
                  <a:lnTo>
                    <a:pt x="31290" y="36978"/>
                  </a:lnTo>
                  <a:lnTo>
                    <a:pt x="31290" y="27999"/>
                  </a:lnTo>
                  <a:lnTo>
                    <a:pt x="18183" y="27999"/>
                  </a:lnTo>
                  <a:cubicBezTo>
                    <a:pt x="12531" y="27999"/>
                    <a:pt x="8087" y="26177"/>
                    <a:pt x="4852" y="22533"/>
                  </a:cubicBezTo>
                  <a:cubicBezTo>
                    <a:pt x="1617" y="18851"/>
                    <a:pt x="0" y="14761"/>
                    <a:pt x="0" y="10262"/>
                  </a:cubicBezTo>
                  <a:cubicBezTo>
                    <a:pt x="0" y="7287"/>
                    <a:pt x="799" y="4833"/>
                    <a:pt x="2398" y="2900"/>
                  </a:cubicBezTo>
                  <a:cubicBezTo>
                    <a:pt x="3997" y="967"/>
                    <a:pt x="5875" y="0"/>
                    <a:pt x="8031" y="0"/>
                  </a:cubicBezTo>
                  <a:cubicBezTo>
                    <a:pt x="9482" y="0"/>
                    <a:pt x="10690" y="446"/>
                    <a:pt x="11657" y="1338"/>
                  </a:cubicBezTo>
                  <a:cubicBezTo>
                    <a:pt x="12586" y="2193"/>
                    <a:pt x="13051" y="3421"/>
                    <a:pt x="13051" y="5020"/>
                  </a:cubicBezTo>
                  <a:cubicBezTo>
                    <a:pt x="13051" y="6544"/>
                    <a:pt x="12568" y="7752"/>
                    <a:pt x="11601" y="8645"/>
                  </a:cubicBezTo>
                  <a:cubicBezTo>
                    <a:pt x="10634" y="9500"/>
                    <a:pt x="9482" y="9927"/>
                    <a:pt x="8143" y="9927"/>
                  </a:cubicBezTo>
                  <a:cubicBezTo>
                    <a:pt x="5689" y="9927"/>
                    <a:pt x="4090" y="8793"/>
                    <a:pt x="3346" y="6525"/>
                  </a:cubicBezTo>
                  <a:cubicBezTo>
                    <a:pt x="2826" y="7678"/>
                    <a:pt x="2547" y="8924"/>
                    <a:pt x="2510" y="10262"/>
                  </a:cubicBezTo>
                  <a:cubicBezTo>
                    <a:pt x="2510" y="13014"/>
                    <a:pt x="3923" y="15469"/>
                    <a:pt x="6749" y="17625"/>
                  </a:cubicBezTo>
                  <a:cubicBezTo>
                    <a:pt x="9575" y="19744"/>
                    <a:pt x="13349" y="20804"/>
                    <a:pt x="18071" y="20804"/>
                  </a:cubicBezTo>
                  <a:lnTo>
                    <a:pt x="31290" y="20804"/>
                  </a:lnTo>
                  <a:lnTo>
                    <a:pt x="31290" y="7418"/>
                  </a:lnTo>
                  <a:lnTo>
                    <a:pt x="34859" y="7418"/>
                  </a:lnTo>
                  <a:lnTo>
                    <a:pt x="34859" y="20413"/>
                  </a:lnTo>
                  <a:lnTo>
                    <a:pt x="71615" y="20413"/>
                  </a:lnTo>
                  <a:cubicBezTo>
                    <a:pt x="73809" y="20413"/>
                    <a:pt x="75259" y="19967"/>
                    <a:pt x="75965" y="19075"/>
                  </a:cubicBezTo>
                  <a:cubicBezTo>
                    <a:pt x="76672" y="18145"/>
                    <a:pt x="77025" y="15709"/>
                    <a:pt x="77025" y="11768"/>
                  </a:cubicBezTo>
                  <a:lnTo>
                    <a:pt x="77025" y="9370"/>
                  </a:lnTo>
                  <a:lnTo>
                    <a:pt x="80539" y="9370"/>
                  </a:lnTo>
                  <a:cubicBezTo>
                    <a:pt x="80316" y="12419"/>
                    <a:pt x="80204" y="17252"/>
                    <a:pt x="80204" y="23871"/>
                  </a:cubicBezTo>
                  <a:cubicBezTo>
                    <a:pt x="80204" y="24801"/>
                    <a:pt x="80223" y="25990"/>
                    <a:pt x="80260" y="27440"/>
                  </a:cubicBezTo>
                  <a:cubicBezTo>
                    <a:pt x="80297" y="28854"/>
                    <a:pt x="80353" y="30526"/>
                    <a:pt x="80427" y="32460"/>
                  </a:cubicBezTo>
                  <a:cubicBezTo>
                    <a:pt x="80501" y="34357"/>
                    <a:pt x="80539" y="35825"/>
                    <a:pt x="80539" y="36867"/>
                  </a:cubicBezTo>
                  <a:lnTo>
                    <a:pt x="77025" y="36867"/>
                  </a:lnTo>
                  <a:cubicBezTo>
                    <a:pt x="77025" y="32814"/>
                    <a:pt x="76783" y="30323"/>
                    <a:pt x="76300" y="29393"/>
                  </a:cubicBezTo>
                  <a:cubicBezTo>
                    <a:pt x="75779" y="28463"/>
                    <a:pt x="74292" y="27999"/>
                    <a:pt x="71838" y="27999"/>
                  </a:cubicBezTo>
                  <a:lnTo>
                    <a:pt x="34859" y="27999"/>
                  </a:lnTo>
                  <a:lnTo>
                    <a:pt x="34859" y="3697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4956E94-0F5C-424E-DD9F-DDB26EC80CA8}"/>
                </a:ext>
              </a:extLst>
            </p:cNvPr>
            <p:cNvSpPr/>
            <p:nvPr/>
          </p:nvSpPr>
          <p:spPr>
            <a:xfrm>
              <a:off x="184453" y="3813518"/>
              <a:ext cx="76411" cy="24429"/>
            </a:xfrm>
            <a:custGeom>
              <a:avLst/>
              <a:gdLst>
                <a:gd name="connsiteX0" fmla="*/ 76411 w 76411"/>
                <a:gd name="connsiteY0" fmla="*/ 24429 h 24429"/>
                <a:gd name="connsiteX1" fmla="*/ 72898 w 76411"/>
                <a:gd name="connsiteY1" fmla="*/ 24429 h 24429"/>
                <a:gd name="connsiteX2" fmla="*/ 72172 w 76411"/>
                <a:gd name="connsiteY2" fmla="*/ 16954 h 24429"/>
                <a:gd name="connsiteX3" fmla="*/ 67710 w 76411"/>
                <a:gd name="connsiteY3" fmla="*/ 15560 h 24429"/>
                <a:gd name="connsiteX4" fmla="*/ 36979 w 76411"/>
                <a:gd name="connsiteY4" fmla="*/ 15560 h 24429"/>
                <a:gd name="connsiteX5" fmla="*/ 31736 w 76411"/>
                <a:gd name="connsiteY5" fmla="*/ 17010 h 24429"/>
                <a:gd name="connsiteX6" fmla="*/ 30732 w 76411"/>
                <a:gd name="connsiteY6" fmla="*/ 23983 h 24429"/>
                <a:gd name="connsiteX7" fmla="*/ 27162 w 76411"/>
                <a:gd name="connsiteY7" fmla="*/ 23983 h 24429"/>
                <a:gd name="connsiteX8" fmla="*/ 25935 w 76411"/>
                <a:gd name="connsiteY8" fmla="*/ 8031 h 24429"/>
                <a:gd name="connsiteX9" fmla="*/ 67822 w 76411"/>
                <a:gd name="connsiteY9" fmla="*/ 8031 h 24429"/>
                <a:gd name="connsiteX10" fmla="*/ 72061 w 76411"/>
                <a:gd name="connsiteY10" fmla="*/ 6804 h 24429"/>
                <a:gd name="connsiteX11" fmla="*/ 72898 w 76411"/>
                <a:gd name="connsiteY11" fmla="*/ 0 h 24429"/>
                <a:gd name="connsiteX12" fmla="*/ 76411 w 76411"/>
                <a:gd name="connsiteY12" fmla="*/ 0 h 24429"/>
                <a:gd name="connsiteX13" fmla="*/ 76077 w 76411"/>
                <a:gd name="connsiteY13" fmla="*/ 11880 h 24429"/>
                <a:gd name="connsiteX14" fmla="*/ 76411 w 76411"/>
                <a:gd name="connsiteY14" fmla="*/ 24429 h 24429"/>
                <a:gd name="connsiteX15" fmla="*/ 6024 w 76411"/>
                <a:gd name="connsiteY15" fmla="*/ 19632 h 24429"/>
                <a:gd name="connsiteX16" fmla="*/ 1896 w 76411"/>
                <a:gd name="connsiteY16" fmla="*/ 17903 h 24429"/>
                <a:gd name="connsiteX17" fmla="*/ 0 w 76411"/>
                <a:gd name="connsiteY17" fmla="*/ 13609 h 24429"/>
                <a:gd name="connsiteX18" fmla="*/ 1729 w 76411"/>
                <a:gd name="connsiteY18" fmla="*/ 9314 h 24429"/>
                <a:gd name="connsiteX19" fmla="*/ 6079 w 76411"/>
                <a:gd name="connsiteY19" fmla="*/ 7529 h 24429"/>
                <a:gd name="connsiteX20" fmla="*/ 10430 w 76411"/>
                <a:gd name="connsiteY20" fmla="*/ 9314 h 24429"/>
                <a:gd name="connsiteX21" fmla="*/ 12103 w 76411"/>
                <a:gd name="connsiteY21" fmla="*/ 13609 h 24429"/>
                <a:gd name="connsiteX22" fmla="*/ 10263 w 76411"/>
                <a:gd name="connsiteY22" fmla="*/ 17959 h 24429"/>
                <a:gd name="connsiteX23" fmla="*/ 6024 w 76411"/>
                <a:gd name="connsiteY23" fmla="*/ 19632 h 2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411" h="24429">
                  <a:moveTo>
                    <a:pt x="76411" y="24429"/>
                  </a:moveTo>
                  <a:lnTo>
                    <a:pt x="72898" y="24429"/>
                  </a:lnTo>
                  <a:cubicBezTo>
                    <a:pt x="72898" y="20376"/>
                    <a:pt x="72656" y="17884"/>
                    <a:pt x="72172" y="16954"/>
                  </a:cubicBezTo>
                  <a:cubicBezTo>
                    <a:pt x="71652" y="16025"/>
                    <a:pt x="70165" y="15560"/>
                    <a:pt x="67710" y="15560"/>
                  </a:cubicBezTo>
                  <a:lnTo>
                    <a:pt x="36979" y="15560"/>
                  </a:lnTo>
                  <a:cubicBezTo>
                    <a:pt x="34153" y="15560"/>
                    <a:pt x="32405" y="16044"/>
                    <a:pt x="31736" y="17010"/>
                  </a:cubicBezTo>
                  <a:cubicBezTo>
                    <a:pt x="31067" y="17940"/>
                    <a:pt x="30732" y="20264"/>
                    <a:pt x="30732" y="23983"/>
                  </a:cubicBezTo>
                  <a:lnTo>
                    <a:pt x="27162" y="23983"/>
                  </a:lnTo>
                  <a:lnTo>
                    <a:pt x="25935" y="8031"/>
                  </a:lnTo>
                  <a:lnTo>
                    <a:pt x="67822" y="8031"/>
                  </a:lnTo>
                  <a:cubicBezTo>
                    <a:pt x="70090" y="8031"/>
                    <a:pt x="71503" y="7622"/>
                    <a:pt x="72061" y="6804"/>
                  </a:cubicBezTo>
                  <a:cubicBezTo>
                    <a:pt x="72619" y="5986"/>
                    <a:pt x="72898" y="3718"/>
                    <a:pt x="72898" y="0"/>
                  </a:cubicBezTo>
                  <a:lnTo>
                    <a:pt x="76411" y="0"/>
                  </a:lnTo>
                  <a:cubicBezTo>
                    <a:pt x="76188" y="7771"/>
                    <a:pt x="76077" y="11731"/>
                    <a:pt x="76077" y="11880"/>
                  </a:cubicBezTo>
                  <a:cubicBezTo>
                    <a:pt x="76077" y="12921"/>
                    <a:pt x="76188" y="17103"/>
                    <a:pt x="76411" y="24429"/>
                  </a:cubicBezTo>
                  <a:moveTo>
                    <a:pt x="6024" y="19632"/>
                  </a:moveTo>
                  <a:cubicBezTo>
                    <a:pt x="4499" y="19632"/>
                    <a:pt x="3123" y="19056"/>
                    <a:pt x="1896" y="17903"/>
                  </a:cubicBezTo>
                  <a:cubicBezTo>
                    <a:pt x="632" y="16714"/>
                    <a:pt x="0" y="15282"/>
                    <a:pt x="0" y="13609"/>
                  </a:cubicBezTo>
                  <a:cubicBezTo>
                    <a:pt x="0" y="11936"/>
                    <a:pt x="576" y="10504"/>
                    <a:pt x="1729" y="9314"/>
                  </a:cubicBezTo>
                  <a:cubicBezTo>
                    <a:pt x="2845" y="8125"/>
                    <a:pt x="4295" y="7529"/>
                    <a:pt x="6079" y="7529"/>
                  </a:cubicBezTo>
                  <a:cubicBezTo>
                    <a:pt x="7827" y="7529"/>
                    <a:pt x="9277" y="8125"/>
                    <a:pt x="10430" y="9314"/>
                  </a:cubicBezTo>
                  <a:cubicBezTo>
                    <a:pt x="11545" y="10504"/>
                    <a:pt x="12103" y="11936"/>
                    <a:pt x="12103" y="13609"/>
                  </a:cubicBezTo>
                  <a:cubicBezTo>
                    <a:pt x="12103" y="15357"/>
                    <a:pt x="11490" y="16807"/>
                    <a:pt x="10263" y="17959"/>
                  </a:cubicBezTo>
                  <a:cubicBezTo>
                    <a:pt x="9036" y="19075"/>
                    <a:pt x="7623" y="19632"/>
                    <a:pt x="6024" y="19632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ABC2A33C-19A5-059B-B3BE-26D1CDF959E6}"/>
                </a:ext>
              </a:extLst>
            </p:cNvPr>
            <p:cNvSpPr/>
            <p:nvPr/>
          </p:nvSpPr>
          <p:spPr>
            <a:xfrm>
              <a:off x="209106" y="3755793"/>
              <a:ext cx="75296" cy="52205"/>
            </a:xfrm>
            <a:custGeom>
              <a:avLst/>
              <a:gdLst>
                <a:gd name="connsiteX0" fmla="*/ 60795 w 75296"/>
                <a:gd name="connsiteY0" fmla="*/ 52205 h 52205"/>
                <a:gd name="connsiteX1" fmla="*/ 53934 w 75296"/>
                <a:gd name="connsiteY1" fmla="*/ 49417 h 52205"/>
                <a:gd name="connsiteX2" fmla="*/ 49361 w 75296"/>
                <a:gd name="connsiteY2" fmla="*/ 41664 h 52205"/>
                <a:gd name="connsiteX3" fmla="*/ 39210 w 75296"/>
                <a:gd name="connsiteY3" fmla="*/ 46683 h 52205"/>
                <a:gd name="connsiteX4" fmla="*/ 29728 w 75296"/>
                <a:gd name="connsiteY4" fmla="*/ 43170 h 52205"/>
                <a:gd name="connsiteX5" fmla="*/ 17960 w 75296"/>
                <a:gd name="connsiteY5" fmla="*/ 48524 h 52205"/>
                <a:gd name="connsiteX6" fmla="*/ 6247 w 75296"/>
                <a:gd name="connsiteY6" fmla="*/ 43170 h 52205"/>
                <a:gd name="connsiteX7" fmla="*/ 1283 w 75296"/>
                <a:gd name="connsiteY7" fmla="*/ 30007 h 52205"/>
                <a:gd name="connsiteX8" fmla="*/ 5410 w 75296"/>
                <a:gd name="connsiteY8" fmla="*/ 17905 h 52205"/>
                <a:gd name="connsiteX9" fmla="*/ 0 w 75296"/>
                <a:gd name="connsiteY9" fmla="*/ 5801 h 52205"/>
                <a:gd name="connsiteX10" fmla="*/ 1841 w 75296"/>
                <a:gd name="connsiteY10" fmla="*/ 1450 h 52205"/>
                <a:gd name="connsiteX11" fmla="*/ 5633 w 75296"/>
                <a:gd name="connsiteY11" fmla="*/ 0 h 52205"/>
                <a:gd name="connsiteX12" fmla="*/ 8199 w 75296"/>
                <a:gd name="connsiteY12" fmla="*/ 1116 h 52205"/>
                <a:gd name="connsiteX13" fmla="*/ 9036 w 75296"/>
                <a:gd name="connsiteY13" fmla="*/ 3291 h 52205"/>
                <a:gd name="connsiteX14" fmla="*/ 8143 w 75296"/>
                <a:gd name="connsiteY14" fmla="*/ 5689 h 52205"/>
                <a:gd name="connsiteX15" fmla="*/ 5745 w 75296"/>
                <a:gd name="connsiteY15" fmla="*/ 6638 h 52205"/>
                <a:gd name="connsiteX16" fmla="*/ 2621 w 75296"/>
                <a:gd name="connsiteY16" fmla="*/ 4797 h 52205"/>
                <a:gd name="connsiteX17" fmla="*/ 2510 w 75296"/>
                <a:gd name="connsiteY17" fmla="*/ 5913 h 52205"/>
                <a:gd name="connsiteX18" fmla="*/ 6972 w 75296"/>
                <a:gd name="connsiteY18" fmla="*/ 16231 h 52205"/>
                <a:gd name="connsiteX19" fmla="*/ 18071 w 75296"/>
                <a:gd name="connsiteY19" fmla="*/ 11546 h 52205"/>
                <a:gd name="connsiteX20" fmla="*/ 29784 w 75296"/>
                <a:gd name="connsiteY20" fmla="*/ 16900 h 52205"/>
                <a:gd name="connsiteX21" fmla="*/ 34748 w 75296"/>
                <a:gd name="connsiteY21" fmla="*/ 30007 h 52205"/>
                <a:gd name="connsiteX22" fmla="*/ 31178 w 75296"/>
                <a:gd name="connsiteY22" fmla="*/ 41329 h 52205"/>
                <a:gd name="connsiteX23" fmla="*/ 36588 w 75296"/>
                <a:gd name="connsiteY23" fmla="*/ 43282 h 52205"/>
                <a:gd name="connsiteX24" fmla="*/ 41664 w 75296"/>
                <a:gd name="connsiteY24" fmla="*/ 41553 h 52205"/>
                <a:gd name="connsiteX25" fmla="*/ 44229 w 75296"/>
                <a:gd name="connsiteY25" fmla="*/ 37202 h 52205"/>
                <a:gd name="connsiteX26" fmla="*/ 44341 w 75296"/>
                <a:gd name="connsiteY26" fmla="*/ 28669 h 52205"/>
                <a:gd name="connsiteX27" fmla="*/ 44452 w 75296"/>
                <a:gd name="connsiteY27" fmla="*/ 21585 h 52205"/>
                <a:gd name="connsiteX28" fmla="*/ 45345 w 75296"/>
                <a:gd name="connsiteY28" fmla="*/ 15506 h 52205"/>
                <a:gd name="connsiteX29" fmla="*/ 47520 w 75296"/>
                <a:gd name="connsiteY29" fmla="*/ 9036 h 52205"/>
                <a:gd name="connsiteX30" fmla="*/ 60571 w 75296"/>
                <a:gd name="connsiteY30" fmla="*/ 1562 h 52205"/>
                <a:gd name="connsiteX31" fmla="*/ 71169 w 75296"/>
                <a:gd name="connsiteY31" fmla="*/ 9092 h 52205"/>
                <a:gd name="connsiteX32" fmla="*/ 75296 w 75296"/>
                <a:gd name="connsiteY32" fmla="*/ 26939 h 52205"/>
                <a:gd name="connsiteX33" fmla="*/ 71113 w 75296"/>
                <a:gd name="connsiteY33" fmla="*/ 44844 h 52205"/>
                <a:gd name="connsiteX34" fmla="*/ 60795 w 75296"/>
                <a:gd name="connsiteY34" fmla="*/ 52205 h 52205"/>
                <a:gd name="connsiteX35" fmla="*/ 60795 w 75296"/>
                <a:gd name="connsiteY35" fmla="*/ 46238 h 52205"/>
                <a:gd name="connsiteX36" fmla="*/ 69049 w 75296"/>
                <a:gd name="connsiteY36" fmla="*/ 40716 h 52205"/>
                <a:gd name="connsiteX37" fmla="*/ 72674 w 75296"/>
                <a:gd name="connsiteY37" fmla="*/ 26828 h 52205"/>
                <a:gd name="connsiteX38" fmla="*/ 69105 w 75296"/>
                <a:gd name="connsiteY38" fmla="*/ 13108 h 52205"/>
                <a:gd name="connsiteX39" fmla="*/ 60795 w 75296"/>
                <a:gd name="connsiteY39" fmla="*/ 7530 h 52205"/>
                <a:gd name="connsiteX40" fmla="*/ 55217 w 75296"/>
                <a:gd name="connsiteY40" fmla="*/ 9482 h 52205"/>
                <a:gd name="connsiteX41" fmla="*/ 52149 w 75296"/>
                <a:gd name="connsiteY41" fmla="*/ 15450 h 52205"/>
                <a:gd name="connsiteX42" fmla="*/ 51145 w 75296"/>
                <a:gd name="connsiteY42" fmla="*/ 22199 h 52205"/>
                <a:gd name="connsiteX43" fmla="*/ 50978 w 75296"/>
                <a:gd name="connsiteY43" fmla="*/ 30119 h 52205"/>
                <a:gd name="connsiteX44" fmla="*/ 50978 w 75296"/>
                <a:gd name="connsiteY44" fmla="*/ 36868 h 52205"/>
                <a:gd name="connsiteX45" fmla="*/ 54046 w 75296"/>
                <a:gd name="connsiteY45" fmla="*/ 43504 h 52205"/>
                <a:gd name="connsiteX46" fmla="*/ 60795 w 75296"/>
                <a:gd name="connsiteY46" fmla="*/ 46238 h 52205"/>
                <a:gd name="connsiteX47" fmla="*/ 18071 w 75296"/>
                <a:gd name="connsiteY47" fmla="*/ 39991 h 52205"/>
                <a:gd name="connsiteX48" fmla="*/ 32126 w 75296"/>
                <a:gd name="connsiteY48" fmla="*/ 30007 h 52205"/>
                <a:gd name="connsiteX49" fmla="*/ 27553 w 75296"/>
                <a:gd name="connsiteY49" fmla="*/ 21919 h 52205"/>
                <a:gd name="connsiteX50" fmla="*/ 17960 w 75296"/>
                <a:gd name="connsiteY50" fmla="*/ 20079 h 52205"/>
                <a:gd name="connsiteX51" fmla="*/ 3904 w 75296"/>
                <a:gd name="connsiteY51" fmla="*/ 30007 h 52205"/>
                <a:gd name="connsiteX52" fmla="*/ 8478 w 75296"/>
                <a:gd name="connsiteY52" fmla="*/ 38150 h 52205"/>
                <a:gd name="connsiteX53" fmla="*/ 18071 w 75296"/>
                <a:gd name="connsiteY53" fmla="*/ 39991 h 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5296" h="52205">
                  <a:moveTo>
                    <a:pt x="60795" y="52205"/>
                  </a:moveTo>
                  <a:cubicBezTo>
                    <a:pt x="58340" y="52205"/>
                    <a:pt x="56054" y="51275"/>
                    <a:pt x="53934" y="49417"/>
                  </a:cubicBezTo>
                  <a:cubicBezTo>
                    <a:pt x="51815" y="47520"/>
                    <a:pt x="50290" y="44937"/>
                    <a:pt x="49361" y="41664"/>
                  </a:cubicBezTo>
                  <a:cubicBezTo>
                    <a:pt x="47241" y="45010"/>
                    <a:pt x="43858" y="46683"/>
                    <a:pt x="39210" y="46683"/>
                  </a:cubicBezTo>
                  <a:cubicBezTo>
                    <a:pt x="35640" y="46683"/>
                    <a:pt x="32480" y="45512"/>
                    <a:pt x="29728" y="43170"/>
                  </a:cubicBezTo>
                  <a:cubicBezTo>
                    <a:pt x="26753" y="46739"/>
                    <a:pt x="22830" y="48524"/>
                    <a:pt x="17960" y="48524"/>
                  </a:cubicBezTo>
                  <a:cubicBezTo>
                    <a:pt x="13460" y="48524"/>
                    <a:pt x="9556" y="46739"/>
                    <a:pt x="6247" y="43170"/>
                  </a:cubicBezTo>
                  <a:cubicBezTo>
                    <a:pt x="2938" y="39600"/>
                    <a:pt x="1283" y="35213"/>
                    <a:pt x="1283" y="30007"/>
                  </a:cubicBezTo>
                  <a:cubicBezTo>
                    <a:pt x="1283" y="25434"/>
                    <a:pt x="2659" y="21399"/>
                    <a:pt x="5410" y="17905"/>
                  </a:cubicBezTo>
                  <a:cubicBezTo>
                    <a:pt x="1841" y="14260"/>
                    <a:pt x="37" y="10226"/>
                    <a:pt x="0" y="5801"/>
                  </a:cubicBezTo>
                  <a:cubicBezTo>
                    <a:pt x="0" y="3830"/>
                    <a:pt x="614" y="2380"/>
                    <a:pt x="1841" y="1450"/>
                  </a:cubicBezTo>
                  <a:cubicBezTo>
                    <a:pt x="3068" y="483"/>
                    <a:pt x="4332" y="0"/>
                    <a:pt x="5633" y="0"/>
                  </a:cubicBezTo>
                  <a:cubicBezTo>
                    <a:pt x="6786" y="0"/>
                    <a:pt x="7641" y="371"/>
                    <a:pt x="8199" y="1116"/>
                  </a:cubicBezTo>
                  <a:cubicBezTo>
                    <a:pt x="8757" y="1822"/>
                    <a:pt x="9036" y="2547"/>
                    <a:pt x="9036" y="3291"/>
                  </a:cubicBezTo>
                  <a:cubicBezTo>
                    <a:pt x="9036" y="4221"/>
                    <a:pt x="8738" y="5020"/>
                    <a:pt x="8143" y="5689"/>
                  </a:cubicBezTo>
                  <a:cubicBezTo>
                    <a:pt x="7511" y="6321"/>
                    <a:pt x="6712" y="6638"/>
                    <a:pt x="5745" y="6638"/>
                  </a:cubicBezTo>
                  <a:cubicBezTo>
                    <a:pt x="4146" y="6638"/>
                    <a:pt x="3105" y="6025"/>
                    <a:pt x="2621" y="4797"/>
                  </a:cubicBezTo>
                  <a:cubicBezTo>
                    <a:pt x="2547" y="5020"/>
                    <a:pt x="2510" y="5392"/>
                    <a:pt x="2510" y="5913"/>
                  </a:cubicBezTo>
                  <a:cubicBezTo>
                    <a:pt x="2510" y="9631"/>
                    <a:pt x="3997" y="13069"/>
                    <a:pt x="6972" y="16231"/>
                  </a:cubicBezTo>
                  <a:cubicBezTo>
                    <a:pt x="9872" y="13108"/>
                    <a:pt x="13572" y="11546"/>
                    <a:pt x="18071" y="11546"/>
                  </a:cubicBezTo>
                  <a:cubicBezTo>
                    <a:pt x="22570" y="11546"/>
                    <a:pt x="26474" y="13330"/>
                    <a:pt x="29784" y="16900"/>
                  </a:cubicBezTo>
                  <a:cubicBezTo>
                    <a:pt x="33093" y="20469"/>
                    <a:pt x="34748" y="24839"/>
                    <a:pt x="34748" y="30007"/>
                  </a:cubicBezTo>
                  <a:cubicBezTo>
                    <a:pt x="34748" y="34283"/>
                    <a:pt x="33558" y="38057"/>
                    <a:pt x="31178" y="41329"/>
                  </a:cubicBezTo>
                  <a:cubicBezTo>
                    <a:pt x="32703" y="42630"/>
                    <a:pt x="34506" y="43282"/>
                    <a:pt x="36588" y="43282"/>
                  </a:cubicBezTo>
                  <a:cubicBezTo>
                    <a:pt x="38485" y="43282"/>
                    <a:pt x="40176" y="42705"/>
                    <a:pt x="41664" y="41553"/>
                  </a:cubicBezTo>
                  <a:cubicBezTo>
                    <a:pt x="43151" y="40400"/>
                    <a:pt x="44006" y="38950"/>
                    <a:pt x="44229" y="37202"/>
                  </a:cubicBezTo>
                  <a:cubicBezTo>
                    <a:pt x="44304" y="36682"/>
                    <a:pt x="44341" y="33838"/>
                    <a:pt x="44341" y="28669"/>
                  </a:cubicBezTo>
                  <a:cubicBezTo>
                    <a:pt x="44341" y="25620"/>
                    <a:pt x="44378" y="23258"/>
                    <a:pt x="44452" y="21585"/>
                  </a:cubicBezTo>
                  <a:cubicBezTo>
                    <a:pt x="44527" y="19912"/>
                    <a:pt x="44824" y="17886"/>
                    <a:pt x="45345" y="15506"/>
                  </a:cubicBezTo>
                  <a:cubicBezTo>
                    <a:pt x="45828" y="13089"/>
                    <a:pt x="46553" y="10932"/>
                    <a:pt x="47520" y="9036"/>
                  </a:cubicBezTo>
                  <a:cubicBezTo>
                    <a:pt x="50272" y="4091"/>
                    <a:pt x="54622" y="1599"/>
                    <a:pt x="60571" y="1562"/>
                  </a:cubicBezTo>
                  <a:cubicBezTo>
                    <a:pt x="64922" y="1562"/>
                    <a:pt x="68454" y="4072"/>
                    <a:pt x="71169" y="9092"/>
                  </a:cubicBezTo>
                  <a:cubicBezTo>
                    <a:pt x="73920" y="14074"/>
                    <a:pt x="75296" y="20023"/>
                    <a:pt x="75296" y="26939"/>
                  </a:cubicBezTo>
                  <a:cubicBezTo>
                    <a:pt x="75296" y="33929"/>
                    <a:pt x="73902" y="39898"/>
                    <a:pt x="71113" y="44844"/>
                  </a:cubicBezTo>
                  <a:cubicBezTo>
                    <a:pt x="68361" y="49751"/>
                    <a:pt x="64922" y="52205"/>
                    <a:pt x="60795" y="52205"/>
                  </a:cubicBezTo>
                  <a:moveTo>
                    <a:pt x="60795" y="46238"/>
                  </a:moveTo>
                  <a:cubicBezTo>
                    <a:pt x="63918" y="46238"/>
                    <a:pt x="66669" y="44397"/>
                    <a:pt x="69049" y="40716"/>
                  </a:cubicBezTo>
                  <a:cubicBezTo>
                    <a:pt x="71466" y="37034"/>
                    <a:pt x="72674" y="32405"/>
                    <a:pt x="72674" y="26828"/>
                  </a:cubicBezTo>
                  <a:cubicBezTo>
                    <a:pt x="72674" y="21362"/>
                    <a:pt x="71485" y="16788"/>
                    <a:pt x="69105" y="13108"/>
                  </a:cubicBezTo>
                  <a:cubicBezTo>
                    <a:pt x="66762" y="9389"/>
                    <a:pt x="63992" y="7530"/>
                    <a:pt x="60795" y="7530"/>
                  </a:cubicBezTo>
                  <a:cubicBezTo>
                    <a:pt x="58526" y="7530"/>
                    <a:pt x="56667" y="8181"/>
                    <a:pt x="55217" y="9482"/>
                  </a:cubicBezTo>
                  <a:cubicBezTo>
                    <a:pt x="53767" y="10783"/>
                    <a:pt x="52744" y="12772"/>
                    <a:pt x="52149" y="15450"/>
                  </a:cubicBezTo>
                  <a:cubicBezTo>
                    <a:pt x="51592" y="18089"/>
                    <a:pt x="51257" y="20339"/>
                    <a:pt x="51145" y="22199"/>
                  </a:cubicBezTo>
                  <a:cubicBezTo>
                    <a:pt x="51034" y="24058"/>
                    <a:pt x="50978" y="26699"/>
                    <a:pt x="50978" y="30119"/>
                  </a:cubicBezTo>
                  <a:lnTo>
                    <a:pt x="50978" y="36868"/>
                  </a:lnTo>
                  <a:cubicBezTo>
                    <a:pt x="51127" y="39470"/>
                    <a:pt x="52149" y="41683"/>
                    <a:pt x="54046" y="43504"/>
                  </a:cubicBezTo>
                  <a:cubicBezTo>
                    <a:pt x="55942" y="45327"/>
                    <a:pt x="58192" y="46238"/>
                    <a:pt x="60795" y="46238"/>
                  </a:cubicBezTo>
                  <a:moveTo>
                    <a:pt x="18071" y="39991"/>
                  </a:moveTo>
                  <a:cubicBezTo>
                    <a:pt x="27441" y="39991"/>
                    <a:pt x="32126" y="36663"/>
                    <a:pt x="32126" y="30007"/>
                  </a:cubicBezTo>
                  <a:cubicBezTo>
                    <a:pt x="32126" y="26661"/>
                    <a:pt x="30602" y="23965"/>
                    <a:pt x="27553" y="21919"/>
                  </a:cubicBezTo>
                  <a:cubicBezTo>
                    <a:pt x="25508" y="20692"/>
                    <a:pt x="22310" y="20079"/>
                    <a:pt x="17960" y="20079"/>
                  </a:cubicBezTo>
                  <a:cubicBezTo>
                    <a:pt x="8589" y="20079"/>
                    <a:pt x="3904" y="23389"/>
                    <a:pt x="3904" y="30007"/>
                  </a:cubicBezTo>
                  <a:cubicBezTo>
                    <a:pt x="3904" y="33354"/>
                    <a:pt x="5429" y="36068"/>
                    <a:pt x="8478" y="38150"/>
                  </a:cubicBezTo>
                  <a:cubicBezTo>
                    <a:pt x="10523" y="39378"/>
                    <a:pt x="13721" y="39991"/>
                    <a:pt x="18071" y="3999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887B7F1-96B9-9C29-EEBB-972E4D165C6C}"/>
                </a:ext>
              </a:extLst>
            </p:cNvPr>
            <p:cNvSpPr/>
            <p:nvPr/>
          </p:nvSpPr>
          <p:spPr>
            <a:xfrm>
              <a:off x="181609" y="3688902"/>
              <a:ext cx="79255" cy="55216"/>
            </a:xfrm>
            <a:custGeom>
              <a:avLst/>
              <a:gdLst>
                <a:gd name="connsiteX0" fmla="*/ 79256 w 79255"/>
                <a:gd name="connsiteY0" fmla="*/ 55216 h 55216"/>
                <a:gd name="connsiteX1" fmla="*/ 75742 w 79255"/>
                <a:gd name="connsiteY1" fmla="*/ 55216 h 55216"/>
                <a:gd name="connsiteX2" fmla="*/ 75017 w 79255"/>
                <a:gd name="connsiteY2" fmla="*/ 47743 h 55216"/>
                <a:gd name="connsiteX3" fmla="*/ 70555 w 79255"/>
                <a:gd name="connsiteY3" fmla="*/ 46293 h 55216"/>
                <a:gd name="connsiteX4" fmla="*/ 11155 w 79255"/>
                <a:gd name="connsiteY4" fmla="*/ 46293 h 55216"/>
                <a:gd name="connsiteX5" fmla="*/ 5856 w 79255"/>
                <a:gd name="connsiteY5" fmla="*/ 47799 h 55216"/>
                <a:gd name="connsiteX6" fmla="*/ 4797 w 79255"/>
                <a:gd name="connsiteY6" fmla="*/ 55216 h 55216"/>
                <a:gd name="connsiteX7" fmla="*/ 1227 w 79255"/>
                <a:gd name="connsiteY7" fmla="*/ 55216 h 55216"/>
                <a:gd name="connsiteX8" fmla="*/ 0 w 79255"/>
                <a:gd name="connsiteY8" fmla="*/ 38763 h 55216"/>
                <a:gd name="connsiteX9" fmla="*/ 54826 w 79255"/>
                <a:gd name="connsiteY9" fmla="*/ 38763 h 55216"/>
                <a:gd name="connsiteX10" fmla="*/ 40883 w 79255"/>
                <a:gd name="connsiteY10" fmla="*/ 22644 h 55216"/>
                <a:gd name="connsiteX11" fmla="*/ 36421 w 79255"/>
                <a:gd name="connsiteY11" fmla="*/ 20135 h 55216"/>
                <a:gd name="connsiteX12" fmla="*/ 33576 w 79255"/>
                <a:gd name="connsiteY12" fmla="*/ 23426 h 55216"/>
                <a:gd name="connsiteX13" fmla="*/ 30007 w 79255"/>
                <a:gd name="connsiteY13" fmla="*/ 23426 h 55216"/>
                <a:gd name="connsiteX14" fmla="*/ 30341 w 79255"/>
                <a:gd name="connsiteY14" fmla="*/ 10652 h 55216"/>
                <a:gd name="connsiteX15" fmla="*/ 30007 w 79255"/>
                <a:gd name="connsiteY15" fmla="*/ 2677 h 55216"/>
                <a:gd name="connsiteX16" fmla="*/ 33576 w 79255"/>
                <a:gd name="connsiteY16" fmla="*/ 2677 h 55216"/>
                <a:gd name="connsiteX17" fmla="*/ 39712 w 79255"/>
                <a:gd name="connsiteY17" fmla="*/ 17066 h 55216"/>
                <a:gd name="connsiteX18" fmla="*/ 44341 w 79255"/>
                <a:gd name="connsiteY18" fmla="*/ 22533 h 55216"/>
                <a:gd name="connsiteX19" fmla="*/ 47966 w 79255"/>
                <a:gd name="connsiteY19" fmla="*/ 26326 h 55216"/>
                <a:gd name="connsiteX20" fmla="*/ 48357 w 79255"/>
                <a:gd name="connsiteY20" fmla="*/ 26214 h 55216"/>
                <a:gd name="connsiteX21" fmla="*/ 48859 w 79255"/>
                <a:gd name="connsiteY21" fmla="*/ 25823 h 55216"/>
                <a:gd name="connsiteX22" fmla="*/ 49193 w 79255"/>
                <a:gd name="connsiteY22" fmla="*/ 25601 h 55216"/>
                <a:gd name="connsiteX23" fmla="*/ 69663 w 79255"/>
                <a:gd name="connsiteY23" fmla="*/ 11099 h 55216"/>
                <a:gd name="connsiteX24" fmla="*/ 74794 w 79255"/>
                <a:gd name="connsiteY24" fmla="*/ 5967 h 55216"/>
                <a:gd name="connsiteX25" fmla="*/ 75742 w 79255"/>
                <a:gd name="connsiteY25" fmla="*/ 0 h 55216"/>
                <a:gd name="connsiteX26" fmla="*/ 79256 w 79255"/>
                <a:gd name="connsiteY26" fmla="*/ 0 h 55216"/>
                <a:gd name="connsiteX27" fmla="*/ 78921 w 79255"/>
                <a:gd name="connsiteY27" fmla="*/ 9983 h 55216"/>
                <a:gd name="connsiteX28" fmla="*/ 79256 w 79255"/>
                <a:gd name="connsiteY28" fmla="*/ 22310 h 55216"/>
                <a:gd name="connsiteX29" fmla="*/ 75742 w 79255"/>
                <a:gd name="connsiteY29" fmla="*/ 22310 h 55216"/>
                <a:gd name="connsiteX30" fmla="*/ 73065 w 79255"/>
                <a:gd name="connsiteY30" fmla="*/ 18182 h 55216"/>
                <a:gd name="connsiteX31" fmla="*/ 58452 w 79255"/>
                <a:gd name="connsiteY31" fmla="*/ 27441 h 55216"/>
                <a:gd name="connsiteX32" fmla="*/ 55607 w 79255"/>
                <a:gd name="connsiteY32" fmla="*/ 29616 h 55216"/>
                <a:gd name="connsiteX33" fmla="*/ 52540 w 79255"/>
                <a:gd name="connsiteY33" fmla="*/ 31791 h 55216"/>
                <a:gd name="connsiteX34" fmla="*/ 58787 w 79255"/>
                <a:gd name="connsiteY34" fmla="*/ 39098 h 55216"/>
                <a:gd name="connsiteX35" fmla="*/ 70555 w 79255"/>
                <a:gd name="connsiteY35" fmla="*/ 39098 h 55216"/>
                <a:gd name="connsiteX36" fmla="*/ 75017 w 79255"/>
                <a:gd name="connsiteY36" fmla="*/ 37704 h 55216"/>
                <a:gd name="connsiteX37" fmla="*/ 75742 w 79255"/>
                <a:gd name="connsiteY37" fmla="*/ 30174 h 55216"/>
                <a:gd name="connsiteX38" fmla="*/ 79256 w 79255"/>
                <a:gd name="connsiteY38" fmla="*/ 30174 h 55216"/>
                <a:gd name="connsiteX39" fmla="*/ 78921 w 79255"/>
                <a:gd name="connsiteY39" fmla="*/ 42723 h 55216"/>
                <a:gd name="connsiteX40" fmla="*/ 79256 w 79255"/>
                <a:gd name="connsiteY40" fmla="*/ 55216 h 5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9255" h="55216">
                  <a:moveTo>
                    <a:pt x="79256" y="55216"/>
                  </a:moveTo>
                  <a:lnTo>
                    <a:pt x="75742" y="55216"/>
                  </a:lnTo>
                  <a:cubicBezTo>
                    <a:pt x="75742" y="51164"/>
                    <a:pt x="75500" y="48673"/>
                    <a:pt x="75017" y="47743"/>
                  </a:cubicBezTo>
                  <a:cubicBezTo>
                    <a:pt x="74496" y="46776"/>
                    <a:pt x="73009" y="46293"/>
                    <a:pt x="70555" y="46293"/>
                  </a:cubicBezTo>
                  <a:lnTo>
                    <a:pt x="11155" y="46293"/>
                  </a:lnTo>
                  <a:cubicBezTo>
                    <a:pt x="8329" y="46293"/>
                    <a:pt x="6563" y="46795"/>
                    <a:pt x="5856" y="47799"/>
                  </a:cubicBezTo>
                  <a:cubicBezTo>
                    <a:pt x="5150" y="48766"/>
                    <a:pt x="4797" y="51239"/>
                    <a:pt x="4797" y="55216"/>
                  </a:cubicBezTo>
                  <a:lnTo>
                    <a:pt x="1227" y="55216"/>
                  </a:lnTo>
                  <a:lnTo>
                    <a:pt x="0" y="38763"/>
                  </a:lnTo>
                  <a:lnTo>
                    <a:pt x="54826" y="38763"/>
                  </a:lnTo>
                  <a:lnTo>
                    <a:pt x="40883" y="22644"/>
                  </a:lnTo>
                  <a:cubicBezTo>
                    <a:pt x="39433" y="20972"/>
                    <a:pt x="37945" y="20135"/>
                    <a:pt x="36421" y="20135"/>
                  </a:cubicBezTo>
                  <a:cubicBezTo>
                    <a:pt x="34673" y="20135"/>
                    <a:pt x="33725" y="21231"/>
                    <a:pt x="33576" y="23426"/>
                  </a:cubicBezTo>
                  <a:lnTo>
                    <a:pt x="30007" y="23426"/>
                  </a:lnTo>
                  <a:cubicBezTo>
                    <a:pt x="30230" y="20227"/>
                    <a:pt x="30341" y="15970"/>
                    <a:pt x="30341" y="10652"/>
                  </a:cubicBezTo>
                  <a:cubicBezTo>
                    <a:pt x="30341" y="7529"/>
                    <a:pt x="30230" y="4871"/>
                    <a:pt x="30007" y="2677"/>
                  </a:cubicBezTo>
                  <a:lnTo>
                    <a:pt x="33576" y="2677"/>
                  </a:lnTo>
                  <a:cubicBezTo>
                    <a:pt x="33799" y="7474"/>
                    <a:pt x="35845" y="12269"/>
                    <a:pt x="39712" y="17066"/>
                  </a:cubicBezTo>
                  <a:cubicBezTo>
                    <a:pt x="40567" y="18145"/>
                    <a:pt x="42110" y="19967"/>
                    <a:pt x="44341" y="22533"/>
                  </a:cubicBezTo>
                  <a:cubicBezTo>
                    <a:pt x="46535" y="25061"/>
                    <a:pt x="47743" y="26326"/>
                    <a:pt x="47966" y="26326"/>
                  </a:cubicBezTo>
                  <a:cubicBezTo>
                    <a:pt x="48041" y="26326"/>
                    <a:pt x="48171" y="26289"/>
                    <a:pt x="48357" y="26214"/>
                  </a:cubicBezTo>
                  <a:cubicBezTo>
                    <a:pt x="48543" y="26102"/>
                    <a:pt x="48710" y="25972"/>
                    <a:pt x="48859" y="25823"/>
                  </a:cubicBezTo>
                  <a:cubicBezTo>
                    <a:pt x="49007" y="25675"/>
                    <a:pt x="49119" y="25601"/>
                    <a:pt x="49193" y="25601"/>
                  </a:cubicBezTo>
                  <a:lnTo>
                    <a:pt x="69663" y="11099"/>
                  </a:lnTo>
                  <a:cubicBezTo>
                    <a:pt x="72414" y="9129"/>
                    <a:pt x="74125" y="7418"/>
                    <a:pt x="74794" y="5967"/>
                  </a:cubicBezTo>
                  <a:cubicBezTo>
                    <a:pt x="75426" y="4517"/>
                    <a:pt x="75742" y="2528"/>
                    <a:pt x="75742" y="0"/>
                  </a:cubicBezTo>
                  <a:lnTo>
                    <a:pt x="79256" y="0"/>
                  </a:lnTo>
                  <a:cubicBezTo>
                    <a:pt x="79033" y="3272"/>
                    <a:pt x="78921" y="6600"/>
                    <a:pt x="78921" y="9983"/>
                  </a:cubicBezTo>
                  <a:cubicBezTo>
                    <a:pt x="78921" y="11805"/>
                    <a:pt x="79033" y="15914"/>
                    <a:pt x="79256" y="22310"/>
                  </a:cubicBezTo>
                  <a:lnTo>
                    <a:pt x="75742" y="22310"/>
                  </a:lnTo>
                  <a:cubicBezTo>
                    <a:pt x="75742" y="19558"/>
                    <a:pt x="74850" y="18182"/>
                    <a:pt x="73065" y="18182"/>
                  </a:cubicBezTo>
                  <a:cubicBezTo>
                    <a:pt x="71838" y="18182"/>
                    <a:pt x="66967" y="21268"/>
                    <a:pt x="58452" y="27441"/>
                  </a:cubicBezTo>
                  <a:cubicBezTo>
                    <a:pt x="57857" y="27888"/>
                    <a:pt x="56909" y="28612"/>
                    <a:pt x="55607" y="29616"/>
                  </a:cubicBezTo>
                  <a:cubicBezTo>
                    <a:pt x="54232" y="30545"/>
                    <a:pt x="53209" y="31271"/>
                    <a:pt x="52540" y="31791"/>
                  </a:cubicBezTo>
                  <a:lnTo>
                    <a:pt x="58787" y="39098"/>
                  </a:lnTo>
                  <a:lnTo>
                    <a:pt x="70555" y="39098"/>
                  </a:lnTo>
                  <a:cubicBezTo>
                    <a:pt x="73009" y="39098"/>
                    <a:pt x="74496" y="38633"/>
                    <a:pt x="75017" y="37704"/>
                  </a:cubicBezTo>
                  <a:cubicBezTo>
                    <a:pt x="75500" y="36737"/>
                    <a:pt x="75742" y="34227"/>
                    <a:pt x="75742" y="30174"/>
                  </a:cubicBezTo>
                  <a:lnTo>
                    <a:pt x="79256" y="30174"/>
                  </a:lnTo>
                  <a:cubicBezTo>
                    <a:pt x="79033" y="34747"/>
                    <a:pt x="78921" y="38931"/>
                    <a:pt x="78921" y="42723"/>
                  </a:cubicBezTo>
                  <a:cubicBezTo>
                    <a:pt x="78921" y="43504"/>
                    <a:pt x="79033" y="47669"/>
                    <a:pt x="79256" y="5521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7A319A8-ED11-0B67-44C6-C11CECBA0E69}"/>
                </a:ext>
              </a:extLst>
            </p:cNvPr>
            <p:cNvSpPr/>
            <p:nvPr/>
          </p:nvSpPr>
          <p:spPr>
            <a:xfrm>
              <a:off x="209664" y="3640372"/>
              <a:ext cx="52483" cy="44229"/>
            </a:xfrm>
            <a:custGeom>
              <a:avLst/>
              <a:gdLst>
                <a:gd name="connsiteX0" fmla="*/ 26047 w 52483"/>
                <a:gd name="connsiteY0" fmla="*/ 44229 h 44229"/>
                <a:gd name="connsiteX1" fmla="*/ 7641 w 52483"/>
                <a:gd name="connsiteY1" fmla="*/ 37313 h 44229"/>
                <a:gd name="connsiteX2" fmla="*/ 0 w 52483"/>
                <a:gd name="connsiteY2" fmla="*/ 20469 h 44229"/>
                <a:gd name="connsiteX3" fmla="*/ 6526 w 52483"/>
                <a:gd name="connsiteY3" fmla="*/ 5242 h 44229"/>
                <a:gd name="connsiteX4" fmla="*/ 22421 w 52483"/>
                <a:gd name="connsiteY4" fmla="*/ 0 h 44229"/>
                <a:gd name="connsiteX5" fmla="*/ 24485 w 52483"/>
                <a:gd name="connsiteY5" fmla="*/ 446 h 44229"/>
                <a:gd name="connsiteX6" fmla="*/ 24820 w 52483"/>
                <a:gd name="connsiteY6" fmla="*/ 2844 h 44229"/>
                <a:gd name="connsiteX7" fmla="*/ 24820 w 52483"/>
                <a:gd name="connsiteY7" fmla="*/ 34747 h 44229"/>
                <a:gd name="connsiteX8" fmla="*/ 41943 w 52483"/>
                <a:gd name="connsiteY8" fmla="*/ 31290 h 44229"/>
                <a:gd name="connsiteX9" fmla="*/ 49584 w 52483"/>
                <a:gd name="connsiteY9" fmla="*/ 18406 h 44229"/>
                <a:gd name="connsiteX10" fmla="*/ 49361 w 52483"/>
                <a:gd name="connsiteY10" fmla="*/ 15951 h 44229"/>
                <a:gd name="connsiteX11" fmla="*/ 48189 w 52483"/>
                <a:gd name="connsiteY11" fmla="*/ 11880 h 44229"/>
                <a:gd name="connsiteX12" fmla="*/ 44564 w 52483"/>
                <a:gd name="connsiteY12" fmla="*/ 6748 h 44229"/>
                <a:gd name="connsiteX13" fmla="*/ 37815 w 52483"/>
                <a:gd name="connsiteY13" fmla="*/ 2956 h 44229"/>
                <a:gd name="connsiteX14" fmla="*/ 36254 w 52483"/>
                <a:gd name="connsiteY14" fmla="*/ 1506 h 44229"/>
                <a:gd name="connsiteX15" fmla="*/ 37592 w 52483"/>
                <a:gd name="connsiteY15" fmla="*/ 0 h 44229"/>
                <a:gd name="connsiteX16" fmla="*/ 40883 w 52483"/>
                <a:gd name="connsiteY16" fmla="*/ 1116 h 44229"/>
                <a:gd name="connsiteX17" fmla="*/ 45791 w 52483"/>
                <a:gd name="connsiteY17" fmla="*/ 4239 h 44229"/>
                <a:gd name="connsiteX18" fmla="*/ 50476 w 52483"/>
                <a:gd name="connsiteY18" fmla="*/ 10318 h 44229"/>
                <a:gd name="connsiteX19" fmla="*/ 52484 w 52483"/>
                <a:gd name="connsiteY19" fmla="*/ 19075 h 44229"/>
                <a:gd name="connsiteX20" fmla="*/ 44899 w 52483"/>
                <a:gd name="connsiteY20" fmla="*/ 36700 h 44229"/>
                <a:gd name="connsiteX21" fmla="*/ 26047 w 52483"/>
                <a:gd name="connsiteY21" fmla="*/ 44229 h 44229"/>
                <a:gd name="connsiteX22" fmla="*/ 22421 w 52483"/>
                <a:gd name="connsiteY22" fmla="*/ 34635 h 44229"/>
                <a:gd name="connsiteX23" fmla="*/ 22421 w 52483"/>
                <a:gd name="connsiteY23" fmla="*/ 7529 h 44229"/>
                <a:gd name="connsiteX24" fmla="*/ 17346 w 52483"/>
                <a:gd name="connsiteY24" fmla="*/ 7976 h 44229"/>
                <a:gd name="connsiteX25" fmla="*/ 10988 w 52483"/>
                <a:gd name="connsiteY25" fmla="*/ 9593 h 44229"/>
                <a:gd name="connsiteX26" fmla="*/ 4908 w 52483"/>
                <a:gd name="connsiteY26" fmla="*/ 13553 h 44229"/>
                <a:gd name="connsiteX27" fmla="*/ 2566 w 52483"/>
                <a:gd name="connsiteY27" fmla="*/ 20469 h 44229"/>
                <a:gd name="connsiteX28" fmla="*/ 3346 w 52483"/>
                <a:gd name="connsiteY28" fmla="*/ 24317 h 44229"/>
                <a:gd name="connsiteX29" fmla="*/ 6024 w 52483"/>
                <a:gd name="connsiteY29" fmla="*/ 28668 h 44229"/>
                <a:gd name="connsiteX30" fmla="*/ 12215 w 52483"/>
                <a:gd name="connsiteY30" fmla="*/ 32740 h 44229"/>
                <a:gd name="connsiteX31" fmla="*/ 22421 w 52483"/>
                <a:gd name="connsiteY31" fmla="*/ 34635 h 4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483" h="44229">
                  <a:moveTo>
                    <a:pt x="26047" y="44229"/>
                  </a:moveTo>
                  <a:cubicBezTo>
                    <a:pt x="18870" y="44229"/>
                    <a:pt x="12735" y="41924"/>
                    <a:pt x="7641" y="37313"/>
                  </a:cubicBezTo>
                  <a:cubicBezTo>
                    <a:pt x="2547" y="32702"/>
                    <a:pt x="0" y="27088"/>
                    <a:pt x="0" y="20469"/>
                  </a:cubicBezTo>
                  <a:cubicBezTo>
                    <a:pt x="0" y="13777"/>
                    <a:pt x="2175" y="8701"/>
                    <a:pt x="6526" y="5242"/>
                  </a:cubicBezTo>
                  <a:cubicBezTo>
                    <a:pt x="10876" y="1748"/>
                    <a:pt x="16175" y="0"/>
                    <a:pt x="22421" y="0"/>
                  </a:cubicBezTo>
                  <a:cubicBezTo>
                    <a:pt x="23574" y="0"/>
                    <a:pt x="24262" y="149"/>
                    <a:pt x="24485" y="446"/>
                  </a:cubicBezTo>
                  <a:cubicBezTo>
                    <a:pt x="24708" y="743"/>
                    <a:pt x="24820" y="1543"/>
                    <a:pt x="24820" y="2844"/>
                  </a:cubicBezTo>
                  <a:lnTo>
                    <a:pt x="24820" y="34747"/>
                  </a:lnTo>
                  <a:cubicBezTo>
                    <a:pt x="32591" y="34747"/>
                    <a:pt x="38299" y="33595"/>
                    <a:pt x="41943" y="31290"/>
                  </a:cubicBezTo>
                  <a:cubicBezTo>
                    <a:pt x="47037" y="28092"/>
                    <a:pt x="49584" y="23797"/>
                    <a:pt x="49584" y="18406"/>
                  </a:cubicBezTo>
                  <a:cubicBezTo>
                    <a:pt x="49584" y="17662"/>
                    <a:pt x="49509" y="16844"/>
                    <a:pt x="49361" y="15951"/>
                  </a:cubicBezTo>
                  <a:cubicBezTo>
                    <a:pt x="49212" y="15059"/>
                    <a:pt x="48821" y="13702"/>
                    <a:pt x="48189" y="11880"/>
                  </a:cubicBezTo>
                  <a:cubicBezTo>
                    <a:pt x="47520" y="10057"/>
                    <a:pt x="46312" y="8347"/>
                    <a:pt x="44564" y="6748"/>
                  </a:cubicBezTo>
                  <a:cubicBezTo>
                    <a:pt x="42816" y="5149"/>
                    <a:pt x="40567" y="3886"/>
                    <a:pt x="37815" y="2956"/>
                  </a:cubicBezTo>
                  <a:cubicBezTo>
                    <a:pt x="36737" y="2734"/>
                    <a:pt x="36216" y="2250"/>
                    <a:pt x="36254" y="1506"/>
                  </a:cubicBezTo>
                  <a:cubicBezTo>
                    <a:pt x="36254" y="502"/>
                    <a:pt x="36700" y="0"/>
                    <a:pt x="37592" y="0"/>
                  </a:cubicBezTo>
                  <a:cubicBezTo>
                    <a:pt x="38261" y="0"/>
                    <a:pt x="39358" y="371"/>
                    <a:pt x="40883" y="1116"/>
                  </a:cubicBezTo>
                  <a:cubicBezTo>
                    <a:pt x="42370" y="1822"/>
                    <a:pt x="44006" y="2863"/>
                    <a:pt x="45791" y="4239"/>
                  </a:cubicBezTo>
                  <a:cubicBezTo>
                    <a:pt x="47576" y="5614"/>
                    <a:pt x="49137" y="7640"/>
                    <a:pt x="50476" y="10318"/>
                  </a:cubicBezTo>
                  <a:cubicBezTo>
                    <a:pt x="51815" y="12958"/>
                    <a:pt x="52484" y="15877"/>
                    <a:pt x="52484" y="19075"/>
                  </a:cubicBezTo>
                  <a:cubicBezTo>
                    <a:pt x="52484" y="25767"/>
                    <a:pt x="49956" y="31643"/>
                    <a:pt x="44899" y="36700"/>
                  </a:cubicBezTo>
                  <a:cubicBezTo>
                    <a:pt x="39804" y="41719"/>
                    <a:pt x="33521" y="44229"/>
                    <a:pt x="26047" y="44229"/>
                  </a:cubicBezTo>
                  <a:moveTo>
                    <a:pt x="22421" y="34635"/>
                  </a:moveTo>
                  <a:lnTo>
                    <a:pt x="22421" y="7529"/>
                  </a:lnTo>
                  <a:cubicBezTo>
                    <a:pt x="20822" y="7529"/>
                    <a:pt x="19131" y="7678"/>
                    <a:pt x="17346" y="7976"/>
                  </a:cubicBezTo>
                  <a:cubicBezTo>
                    <a:pt x="15561" y="8237"/>
                    <a:pt x="13442" y="8775"/>
                    <a:pt x="10988" y="9593"/>
                  </a:cubicBezTo>
                  <a:cubicBezTo>
                    <a:pt x="8496" y="10374"/>
                    <a:pt x="6470" y="11694"/>
                    <a:pt x="4908" y="13553"/>
                  </a:cubicBezTo>
                  <a:cubicBezTo>
                    <a:pt x="3346" y="15411"/>
                    <a:pt x="2566" y="17718"/>
                    <a:pt x="2566" y="20469"/>
                  </a:cubicBezTo>
                  <a:cubicBezTo>
                    <a:pt x="2566" y="21697"/>
                    <a:pt x="2826" y="22979"/>
                    <a:pt x="3346" y="24317"/>
                  </a:cubicBezTo>
                  <a:cubicBezTo>
                    <a:pt x="3867" y="25619"/>
                    <a:pt x="4759" y="27069"/>
                    <a:pt x="6024" y="28668"/>
                  </a:cubicBezTo>
                  <a:cubicBezTo>
                    <a:pt x="7288" y="30267"/>
                    <a:pt x="9352" y="31624"/>
                    <a:pt x="12215" y="32740"/>
                  </a:cubicBezTo>
                  <a:cubicBezTo>
                    <a:pt x="15078" y="33855"/>
                    <a:pt x="18480" y="34486"/>
                    <a:pt x="22421" y="34635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D8A2C02-257E-AEA2-D0EB-5EBEB64CB591}"/>
                </a:ext>
              </a:extLst>
            </p:cNvPr>
            <p:cNvSpPr/>
            <p:nvPr/>
          </p:nvSpPr>
          <p:spPr>
            <a:xfrm>
              <a:off x="184453" y="3612246"/>
              <a:ext cx="76411" cy="24429"/>
            </a:xfrm>
            <a:custGeom>
              <a:avLst/>
              <a:gdLst>
                <a:gd name="connsiteX0" fmla="*/ 76411 w 76411"/>
                <a:gd name="connsiteY0" fmla="*/ 24429 h 24429"/>
                <a:gd name="connsiteX1" fmla="*/ 72898 w 76411"/>
                <a:gd name="connsiteY1" fmla="*/ 24429 h 24429"/>
                <a:gd name="connsiteX2" fmla="*/ 72172 w 76411"/>
                <a:gd name="connsiteY2" fmla="*/ 16956 h 24429"/>
                <a:gd name="connsiteX3" fmla="*/ 67710 w 76411"/>
                <a:gd name="connsiteY3" fmla="*/ 15561 h 24429"/>
                <a:gd name="connsiteX4" fmla="*/ 36979 w 76411"/>
                <a:gd name="connsiteY4" fmla="*/ 15561 h 24429"/>
                <a:gd name="connsiteX5" fmla="*/ 31736 w 76411"/>
                <a:gd name="connsiteY5" fmla="*/ 17012 h 24429"/>
                <a:gd name="connsiteX6" fmla="*/ 30732 w 76411"/>
                <a:gd name="connsiteY6" fmla="*/ 23984 h 24429"/>
                <a:gd name="connsiteX7" fmla="*/ 27162 w 76411"/>
                <a:gd name="connsiteY7" fmla="*/ 23984 h 24429"/>
                <a:gd name="connsiteX8" fmla="*/ 25935 w 76411"/>
                <a:gd name="connsiteY8" fmla="*/ 8032 h 24429"/>
                <a:gd name="connsiteX9" fmla="*/ 67822 w 76411"/>
                <a:gd name="connsiteY9" fmla="*/ 8032 h 24429"/>
                <a:gd name="connsiteX10" fmla="*/ 72061 w 76411"/>
                <a:gd name="connsiteY10" fmla="*/ 6804 h 24429"/>
                <a:gd name="connsiteX11" fmla="*/ 72898 w 76411"/>
                <a:gd name="connsiteY11" fmla="*/ 0 h 24429"/>
                <a:gd name="connsiteX12" fmla="*/ 76411 w 76411"/>
                <a:gd name="connsiteY12" fmla="*/ 0 h 24429"/>
                <a:gd name="connsiteX13" fmla="*/ 76077 w 76411"/>
                <a:gd name="connsiteY13" fmla="*/ 11880 h 24429"/>
                <a:gd name="connsiteX14" fmla="*/ 76411 w 76411"/>
                <a:gd name="connsiteY14" fmla="*/ 24429 h 24429"/>
                <a:gd name="connsiteX15" fmla="*/ 6024 w 76411"/>
                <a:gd name="connsiteY15" fmla="*/ 19633 h 24429"/>
                <a:gd name="connsiteX16" fmla="*/ 1896 w 76411"/>
                <a:gd name="connsiteY16" fmla="*/ 17903 h 24429"/>
                <a:gd name="connsiteX17" fmla="*/ 0 w 76411"/>
                <a:gd name="connsiteY17" fmla="*/ 13609 h 24429"/>
                <a:gd name="connsiteX18" fmla="*/ 1729 w 76411"/>
                <a:gd name="connsiteY18" fmla="*/ 9314 h 24429"/>
                <a:gd name="connsiteX19" fmla="*/ 6079 w 76411"/>
                <a:gd name="connsiteY19" fmla="*/ 7529 h 24429"/>
                <a:gd name="connsiteX20" fmla="*/ 10430 w 76411"/>
                <a:gd name="connsiteY20" fmla="*/ 9314 h 24429"/>
                <a:gd name="connsiteX21" fmla="*/ 12103 w 76411"/>
                <a:gd name="connsiteY21" fmla="*/ 13609 h 24429"/>
                <a:gd name="connsiteX22" fmla="*/ 10263 w 76411"/>
                <a:gd name="connsiteY22" fmla="*/ 17959 h 24429"/>
                <a:gd name="connsiteX23" fmla="*/ 6024 w 76411"/>
                <a:gd name="connsiteY23" fmla="*/ 19633 h 2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411" h="24429">
                  <a:moveTo>
                    <a:pt x="76411" y="24429"/>
                  </a:moveTo>
                  <a:lnTo>
                    <a:pt x="72898" y="24429"/>
                  </a:lnTo>
                  <a:cubicBezTo>
                    <a:pt x="72898" y="20376"/>
                    <a:pt x="72656" y="17886"/>
                    <a:pt x="72172" y="16956"/>
                  </a:cubicBezTo>
                  <a:cubicBezTo>
                    <a:pt x="71652" y="16026"/>
                    <a:pt x="70165" y="15561"/>
                    <a:pt x="67710" y="15561"/>
                  </a:cubicBezTo>
                  <a:lnTo>
                    <a:pt x="36979" y="15561"/>
                  </a:lnTo>
                  <a:cubicBezTo>
                    <a:pt x="34153" y="15561"/>
                    <a:pt x="32405" y="16045"/>
                    <a:pt x="31736" y="17012"/>
                  </a:cubicBezTo>
                  <a:cubicBezTo>
                    <a:pt x="31067" y="17941"/>
                    <a:pt x="30732" y="20266"/>
                    <a:pt x="30732" y="23984"/>
                  </a:cubicBezTo>
                  <a:lnTo>
                    <a:pt x="27162" y="23984"/>
                  </a:lnTo>
                  <a:lnTo>
                    <a:pt x="25935" y="8032"/>
                  </a:lnTo>
                  <a:lnTo>
                    <a:pt x="67822" y="8032"/>
                  </a:lnTo>
                  <a:cubicBezTo>
                    <a:pt x="70090" y="8032"/>
                    <a:pt x="71503" y="7622"/>
                    <a:pt x="72061" y="6804"/>
                  </a:cubicBezTo>
                  <a:cubicBezTo>
                    <a:pt x="72619" y="5986"/>
                    <a:pt x="72898" y="3718"/>
                    <a:pt x="72898" y="0"/>
                  </a:cubicBezTo>
                  <a:lnTo>
                    <a:pt x="76411" y="0"/>
                  </a:lnTo>
                  <a:cubicBezTo>
                    <a:pt x="76188" y="7771"/>
                    <a:pt x="76077" y="11731"/>
                    <a:pt x="76077" y="11880"/>
                  </a:cubicBezTo>
                  <a:cubicBezTo>
                    <a:pt x="76077" y="12922"/>
                    <a:pt x="76188" y="17104"/>
                    <a:pt x="76411" y="24429"/>
                  </a:cubicBezTo>
                  <a:moveTo>
                    <a:pt x="6024" y="19633"/>
                  </a:moveTo>
                  <a:cubicBezTo>
                    <a:pt x="4499" y="19633"/>
                    <a:pt x="3123" y="19057"/>
                    <a:pt x="1896" y="17903"/>
                  </a:cubicBezTo>
                  <a:cubicBezTo>
                    <a:pt x="632" y="16714"/>
                    <a:pt x="0" y="15282"/>
                    <a:pt x="0" y="13609"/>
                  </a:cubicBezTo>
                  <a:cubicBezTo>
                    <a:pt x="0" y="11936"/>
                    <a:pt x="576" y="10504"/>
                    <a:pt x="1729" y="9314"/>
                  </a:cubicBezTo>
                  <a:cubicBezTo>
                    <a:pt x="2845" y="8125"/>
                    <a:pt x="4295" y="7529"/>
                    <a:pt x="6079" y="7529"/>
                  </a:cubicBezTo>
                  <a:cubicBezTo>
                    <a:pt x="7827" y="7529"/>
                    <a:pt x="9277" y="8125"/>
                    <a:pt x="10430" y="9314"/>
                  </a:cubicBezTo>
                  <a:cubicBezTo>
                    <a:pt x="11545" y="10504"/>
                    <a:pt x="12103" y="11936"/>
                    <a:pt x="12103" y="13609"/>
                  </a:cubicBezTo>
                  <a:cubicBezTo>
                    <a:pt x="12103" y="15357"/>
                    <a:pt x="11490" y="16807"/>
                    <a:pt x="10263" y="17959"/>
                  </a:cubicBezTo>
                  <a:cubicBezTo>
                    <a:pt x="9036" y="19075"/>
                    <a:pt x="7623" y="19633"/>
                    <a:pt x="6024" y="1963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F6A1FFF-4F1E-0519-CA41-7DADA411045D}"/>
                </a:ext>
              </a:extLst>
            </p:cNvPr>
            <p:cNvSpPr/>
            <p:nvPr/>
          </p:nvSpPr>
          <p:spPr>
            <a:xfrm>
              <a:off x="190589" y="3568689"/>
              <a:ext cx="71558" cy="35752"/>
            </a:xfrm>
            <a:custGeom>
              <a:avLst/>
              <a:gdLst>
                <a:gd name="connsiteX0" fmla="*/ 24597 w 71558"/>
                <a:gd name="connsiteY0" fmla="*/ 35752 h 35752"/>
                <a:gd name="connsiteX1" fmla="*/ 22087 w 71558"/>
                <a:gd name="connsiteY1" fmla="*/ 35752 h 35752"/>
                <a:gd name="connsiteX2" fmla="*/ 18183 w 71558"/>
                <a:gd name="connsiteY2" fmla="*/ 27051 h 35752"/>
                <a:gd name="connsiteX3" fmla="*/ 9872 w 71558"/>
                <a:gd name="connsiteY3" fmla="*/ 22366 h 35752"/>
                <a:gd name="connsiteX4" fmla="*/ 0 w 71558"/>
                <a:gd name="connsiteY4" fmla="*/ 21028 h 35752"/>
                <a:gd name="connsiteX5" fmla="*/ 0 w 71558"/>
                <a:gd name="connsiteY5" fmla="*/ 18183 h 35752"/>
                <a:gd name="connsiteX6" fmla="*/ 21027 w 71558"/>
                <a:gd name="connsiteY6" fmla="*/ 18183 h 35752"/>
                <a:gd name="connsiteX7" fmla="*/ 21027 w 71558"/>
                <a:gd name="connsiteY7" fmla="*/ 1841 h 35752"/>
                <a:gd name="connsiteX8" fmla="*/ 24597 w 71558"/>
                <a:gd name="connsiteY8" fmla="*/ 1841 h 35752"/>
                <a:gd name="connsiteX9" fmla="*/ 24597 w 71558"/>
                <a:gd name="connsiteY9" fmla="*/ 18183 h 35752"/>
                <a:gd name="connsiteX10" fmla="*/ 56333 w 71558"/>
                <a:gd name="connsiteY10" fmla="*/ 18183 h 35752"/>
                <a:gd name="connsiteX11" fmla="*/ 68659 w 71558"/>
                <a:gd name="connsiteY11" fmla="*/ 10486 h 35752"/>
                <a:gd name="connsiteX12" fmla="*/ 65312 w 71558"/>
                <a:gd name="connsiteY12" fmla="*/ 5020 h 35752"/>
                <a:gd name="connsiteX13" fmla="*/ 55886 w 71558"/>
                <a:gd name="connsiteY13" fmla="*/ 2844 h 35752"/>
                <a:gd name="connsiteX14" fmla="*/ 49584 w 71558"/>
                <a:gd name="connsiteY14" fmla="*/ 2844 h 35752"/>
                <a:gd name="connsiteX15" fmla="*/ 49584 w 71558"/>
                <a:gd name="connsiteY15" fmla="*/ 0 h 35752"/>
                <a:gd name="connsiteX16" fmla="*/ 56109 w 71558"/>
                <a:gd name="connsiteY16" fmla="*/ 0 h 35752"/>
                <a:gd name="connsiteX17" fmla="*/ 66930 w 71558"/>
                <a:gd name="connsiteY17" fmla="*/ 2844 h 35752"/>
                <a:gd name="connsiteX18" fmla="*/ 71559 w 71558"/>
                <a:gd name="connsiteY18" fmla="*/ 11323 h 35752"/>
                <a:gd name="connsiteX19" fmla="*/ 71001 w 71558"/>
                <a:gd name="connsiteY19" fmla="*/ 15450 h 35752"/>
                <a:gd name="connsiteX20" fmla="*/ 69161 w 71558"/>
                <a:gd name="connsiteY20" fmla="*/ 20135 h 35752"/>
                <a:gd name="connsiteX21" fmla="*/ 64420 w 71558"/>
                <a:gd name="connsiteY21" fmla="*/ 24429 h 35752"/>
                <a:gd name="connsiteX22" fmla="*/ 56109 w 71558"/>
                <a:gd name="connsiteY22" fmla="*/ 26047 h 35752"/>
                <a:gd name="connsiteX23" fmla="*/ 24597 w 71558"/>
                <a:gd name="connsiteY23" fmla="*/ 26047 h 35752"/>
                <a:gd name="connsiteX24" fmla="*/ 24597 w 71558"/>
                <a:gd name="connsiteY24" fmla="*/ 35752 h 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558" h="35752">
                  <a:moveTo>
                    <a:pt x="24597" y="35752"/>
                  </a:moveTo>
                  <a:lnTo>
                    <a:pt x="22087" y="35752"/>
                  </a:lnTo>
                  <a:cubicBezTo>
                    <a:pt x="21938" y="32256"/>
                    <a:pt x="20637" y="29356"/>
                    <a:pt x="18183" y="27051"/>
                  </a:cubicBezTo>
                  <a:cubicBezTo>
                    <a:pt x="15691" y="24709"/>
                    <a:pt x="12921" y="23147"/>
                    <a:pt x="9872" y="22366"/>
                  </a:cubicBezTo>
                  <a:cubicBezTo>
                    <a:pt x="6823" y="21548"/>
                    <a:pt x="3532" y="21101"/>
                    <a:pt x="0" y="21028"/>
                  </a:cubicBezTo>
                  <a:lnTo>
                    <a:pt x="0" y="18183"/>
                  </a:lnTo>
                  <a:lnTo>
                    <a:pt x="21027" y="18183"/>
                  </a:lnTo>
                  <a:lnTo>
                    <a:pt x="21027" y="1841"/>
                  </a:lnTo>
                  <a:lnTo>
                    <a:pt x="24597" y="1841"/>
                  </a:lnTo>
                  <a:lnTo>
                    <a:pt x="24597" y="18183"/>
                  </a:lnTo>
                  <a:lnTo>
                    <a:pt x="56333" y="18183"/>
                  </a:lnTo>
                  <a:cubicBezTo>
                    <a:pt x="64550" y="18183"/>
                    <a:pt x="68659" y="15617"/>
                    <a:pt x="68659" y="10486"/>
                  </a:cubicBezTo>
                  <a:cubicBezTo>
                    <a:pt x="68659" y="8292"/>
                    <a:pt x="67543" y="6470"/>
                    <a:pt x="65312" y="5020"/>
                  </a:cubicBezTo>
                  <a:cubicBezTo>
                    <a:pt x="63044" y="3570"/>
                    <a:pt x="59902" y="2844"/>
                    <a:pt x="55886" y="2844"/>
                  </a:cubicBezTo>
                  <a:lnTo>
                    <a:pt x="49584" y="2844"/>
                  </a:lnTo>
                  <a:lnTo>
                    <a:pt x="49584" y="0"/>
                  </a:lnTo>
                  <a:lnTo>
                    <a:pt x="56109" y="0"/>
                  </a:lnTo>
                  <a:cubicBezTo>
                    <a:pt x="60237" y="0"/>
                    <a:pt x="63843" y="948"/>
                    <a:pt x="66930" y="2844"/>
                  </a:cubicBezTo>
                  <a:cubicBezTo>
                    <a:pt x="70016" y="4741"/>
                    <a:pt x="71559" y="7566"/>
                    <a:pt x="71559" y="11323"/>
                  </a:cubicBezTo>
                  <a:cubicBezTo>
                    <a:pt x="71559" y="12698"/>
                    <a:pt x="71373" y="14074"/>
                    <a:pt x="71001" y="15450"/>
                  </a:cubicBezTo>
                  <a:cubicBezTo>
                    <a:pt x="70667" y="16789"/>
                    <a:pt x="70053" y="18350"/>
                    <a:pt x="69161" y="20135"/>
                  </a:cubicBezTo>
                  <a:cubicBezTo>
                    <a:pt x="68231" y="21882"/>
                    <a:pt x="66651" y="23314"/>
                    <a:pt x="64420" y="24429"/>
                  </a:cubicBezTo>
                  <a:cubicBezTo>
                    <a:pt x="62152" y="25508"/>
                    <a:pt x="59381" y="26047"/>
                    <a:pt x="56109" y="26047"/>
                  </a:cubicBezTo>
                  <a:lnTo>
                    <a:pt x="24597" y="26047"/>
                  </a:lnTo>
                  <a:lnTo>
                    <a:pt x="24597" y="35752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58D325-5B29-6052-7963-4E5A547F3245}"/>
              </a:ext>
            </a:extLst>
          </p:cNvPr>
          <p:cNvGrpSpPr/>
          <p:nvPr/>
        </p:nvGrpSpPr>
        <p:grpSpPr>
          <a:xfrm>
            <a:off x="618576" y="3190685"/>
            <a:ext cx="2209253" cy="1494495"/>
            <a:chOff x="618576" y="3072925"/>
            <a:chExt cx="2209253" cy="1494495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9BDB8A2-B180-97CE-ABB5-FE58385E6401}"/>
                </a:ext>
              </a:extLst>
            </p:cNvPr>
            <p:cNvSpPr/>
            <p:nvPr/>
          </p:nvSpPr>
          <p:spPr>
            <a:xfrm>
              <a:off x="618576" y="3524985"/>
              <a:ext cx="276157" cy="1042435"/>
            </a:xfrm>
            <a:custGeom>
              <a:avLst/>
              <a:gdLst>
                <a:gd name="connsiteX0" fmla="*/ 0 w 276157"/>
                <a:gd name="connsiteY0" fmla="*/ 0 h 1042435"/>
                <a:gd name="connsiteX1" fmla="*/ 0 w 276157"/>
                <a:gd name="connsiteY1" fmla="*/ 1042435 h 1042435"/>
                <a:gd name="connsiteX2" fmla="*/ 276157 w 276157"/>
                <a:gd name="connsiteY2" fmla="*/ 1042435 h 1042435"/>
                <a:gd name="connsiteX3" fmla="*/ 276157 w 276157"/>
                <a:gd name="connsiteY3" fmla="*/ 0 h 1042435"/>
                <a:gd name="connsiteX4" fmla="*/ 0 w 276157"/>
                <a:gd name="connsiteY4" fmla="*/ 0 h 1042435"/>
                <a:gd name="connsiteX5" fmla="*/ 0 w 276157"/>
                <a:gd name="connsiteY5" fmla="*/ 0 h 104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7" h="1042435">
                  <a:moveTo>
                    <a:pt x="0" y="0"/>
                  </a:moveTo>
                  <a:lnTo>
                    <a:pt x="0" y="1042435"/>
                  </a:lnTo>
                  <a:lnTo>
                    <a:pt x="276157" y="1042435"/>
                  </a:lnTo>
                  <a:lnTo>
                    <a:pt x="276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7A4D356-E2A0-A1C3-6AA0-BA170B9F5DE2}"/>
                </a:ext>
              </a:extLst>
            </p:cNvPr>
            <p:cNvSpPr/>
            <p:nvPr/>
          </p:nvSpPr>
          <p:spPr>
            <a:xfrm>
              <a:off x="618576" y="3524985"/>
              <a:ext cx="276157" cy="1042435"/>
            </a:xfrm>
            <a:custGeom>
              <a:avLst/>
              <a:gdLst>
                <a:gd name="connsiteX0" fmla="*/ 0 w 276157"/>
                <a:gd name="connsiteY0" fmla="*/ 0 h 1042435"/>
                <a:gd name="connsiteX1" fmla="*/ 0 w 276157"/>
                <a:gd name="connsiteY1" fmla="*/ 1042435 h 1042435"/>
                <a:gd name="connsiteX2" fmla="*/ 276157 w 276157"/>
                <a:gd name="connsiteY2" fmla="*/ 1042435 h 1042435"/>
                <a:gd name="connsiteX3" fmla="*/ 276157 w 276157"/>
                <a:gd name="connsiteY3" fmla="*/ 0 h 1042435"/>
                <a:gd name="connsiteX4" fmla="*/ 0 w 276157"/>
                <a:gd name="connsiteY4" fmla="*/ 0 h 104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7" h="1042435">
                  <a:moveTo>
                    <a:pt x="0" y="0"/>
                  </a:moveTo>
                  <a:lnTo>
                    <a:pt x="0" y="1042435"/>
                  </a:lnTo>
                  <a:lnTo>
                    <a:pt x="276157" y="1042435"/>
                  </a:lnTo>
                  <a:lnTo>
                    <a:pt x="276157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0150A19-10D5-2C59-B852-3002A0E1583E}"/>
                </a:ext>
              </a:extLst>
            </p:cNvPr>
            <p:cNvSpPr/>
            <p:nvPr/>
          </p:nvSpPr>
          <p:spPr>
            <a:xfrm>
              <a:off x="894733" y="3729386"/>
              <a:ext cx="276157" cy="838034"/>
            </a:xfrm>
            <a:custGeom>
              <a:avLst/>
              <a:gdLst>
                <a:gd name="connsiteX0" fmla="*/ 0 w 276157"/>
                <a:gd name="connsiteY0" fmla="*/ 0 h 838034"/>
                <a:gd name="connsiteX1" fmla="*/ 0 w 276157"/>
                <a:gd name="connsiteY1" fmla="*/ 838035 h 838034"/>
                <a:gd name="connsiteX2" fmla="*/ 276157 w 276157"/>
                <a:gd name="connsiteY2" fmla="*/ 838035 h 838034"/>
                <a:gd name="connsiteX3" fmla="*/ 276157 w 276157"/>
                <a:gd name="connsiteY3" fmla="*/ 0 h 838034"/>
                <a:gd name="connsiteX4" fmla="*/ 0 w 276157"/>
                <a:gd name="connsiteY4" fmla="*/ 0 h 838034"/>
                <a:gd name="connsiteX5" fmla="*/ 0 w 276157"/>
                <a:gd name="connsiteY5" fmla="*/ 0 h 83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7" h="838034">
                  <a:moveTo>
                    <a:pt x="0" y="0"/>
                  </a:moveTo>
                  <a:lnTo>
                    <a:pt x="0" y="838035"/>
                  </a:lnTo>
                  <a:lnTo>
                    <a:pt x="276157" y="838035"/>
                  </a:lnTo>
                  <a:lnTo>
                    <a:pt x="276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E18A200-D33B-82DD-9117-38B2C331632A}"/>
                </a:ext>
              </a:extLst>
            </p:cNvPr>
            <p:cNvSpPr/>
            <p:nvPr/>
          </p:nvSpPr>
          <p:spPr>
            <a:xfrm>
              <a:off x="894733" y="3729386"/>
              <a:ext cx="276157" cy="838034"/>
            </a:xfrm>
            <a:custGeom>
              <a:avLst/>
              <a:gdLst>
                <a:gd name="connsiteX0" fmla="*/ 0 w 276157"/>
                <a:gd name="connsiteY0" fmla="*/ 0 h 838034"/>
                <a:gd name="connsiteX1" fmla="*/ 0 w 276157"/>
                <a:gd name="connsiteY1" fmla="*/ 838035 h 838034"/>
                <a:gd name="connsiteX2" fmla="*/ 276157 w 276157"/>
                <a:gd name="connsiteY2" fmla="*/ 838035 h 838034"/>
                <a:gd name="connsiteX3" fmla="*/ 276157 w 276157"/>
                <a:gd name="connsiteY3" fmla="*/ 0 h 838034"/>
                <a:gd name="connsiteX4" fmla="*/ 0 w 276157"/>
                <a:gd name="connsiteY4" fmla="*/ 0 h 83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7" h="838034">
                  <a:moveTo>
                    <a:pt x="0" y="0"/>
                  </a:moveTo>
                  <a:lnTo>
                    <a:pt x="0" y="838035"/>
                  </a:lnTo>
                  <a:lnTo>
                    <a:pt x="276157" y="838035"/>
                  </a:lnTo>
                  <a:lnTo>
                    <a:pt x="276157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352254A-544C-E755-0B6F-72A382C41823}"/>
                </a:ext>
              </a:extLst>
            </p:cNvPr>
            <p:cNvSpPr/>
            <p:nvPr/>
          </p:nvSpPr>
          <p:spPr>
            <a:xfrm>
              <a:off x="1170890" y="4465229"/>
              <a:ext cx="276159" cy="102191"/>
            </a:xfrm>
            <a:custGeom>
              <a:avLst/>
              <a:gdLst>
                <a:gd name="connsiteX0" fmla="*/ 0 w 276159"/>
                <a:gd name="connsiteY0" fmla="*/ 0 h 102191"/>
                <a:gd name="connsiteX1" fmla="*/ 0 w 276159"/>
                <a:gd name="connsiteY1" fmla="*/ 102191 h 102191"/>
                <a:gd name="connsiteX2" fmla="*/ 276160 w 276159"/>
                <a:gd name="connsiteY2" fmla="*/ 102191 h 102191"/>
                <a:gd name="connsiteX3" fmla="*/ 276160 w 276159"/>
                <a:gd name="connsiteY3" fmla="*/ 0 h 102191"/>
                <a:gd name="connsiteX4" fmla="*/ 0 w 276159"/>
                <a:gd name="connsiteY4" fmla="*/ 0 h 102191"/>
                <a:gd name="connsiteX5" fmla="*/ 0 w 276159"/>
                <a:gd name="connsiteY5" fmla="*/ 0 h 10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9" h="102191">
                  <a:moveTo>
                    <a:pt x="0" y="0"/>
                  </a:moveTo>
                  <a:lnTo>
                    <a:pt x="0" y="102191"/>
                  </a:lnTo>
                  <a:lnTo>
                    <a:pt x="276160" y="102191"/>
                  </a:lnTo>
                  <a:lnTo>
                    <a:pt x="27616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F5B6E31-E5AD-3060-3133-AF813B6A2CA0}"/>
                </a:ext>
              </a:extLst>
            </p:cNvPr>
            <p:cNvSpPr/>
            <p:nvPr/>
          </p:nvSpPr>
          <p:spPr>
            <a:xfrm>
              <a:off x="1170890" y="4465229"/>
              <a:ext cx="276159" cy="102191"/>
            </a:xfrm>
            <a:custGeom>
              <a:avLst/>
              <a:gdLst>
                <a:gd name="connsiteX0" fmla="*/ 0 w 276159"/>
                <a:gd name="connsiteY0" fmla="*/ 0 h 102191"/>
                <a:gd name="connsiteX1" fmla="*/ 0 w 276159"/>
                <a:gd name="connsiteY1" fmla="*/ 102191 h 102191"/>
                <a:gd name="connsiteX2" fmla="*/ 276160 w 276159"/>
                <a:gd name="connsiteY2" fmla="*/ 102191 h 102191"/>
                <a:gd name="connsiteX3" fmla="*/ 276160 w 276159"/>
                <a:gd name="connsiteY3" fmla="*/ 0 h 102191"/>
                <a:gd name="connsiteX4" fmla="*/ 0 w 276159"/>
                <a:gd name="connsiteY4" fmla="*/ 0 h 10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9" h="102191">
                  <a:moveTo>
                    <a:pt x="0" y="0"/>
                  </a:moveTo>
                  <a:lnTo>
                    <a:pt x="0" y="102191"/>
                  </a:lnTo>
                  <a:lnTo>
                    <a:pt x="276160" y="102191"/>
                  </a:lnTo>
                  <a:lnTo>
                    <a:pt x="276160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4883933-46ED-BB12-A907-47AA0A4B9D46}"/>
                </a:ext>
              </a:extLst>
            </p:cNvPr>
            <p:cNvSpPr/>
            <p:nvPr/>
          </p:nvSpPr>
          <p:spPr>
            <a:xfrm>
              <a:off x="1447050" y="4424343"/>
              <a:ext cx="276153" cy="143077"/>
            </a:xfrm>
            <a:custGeom>
              <a:avLst/>
              <a:gdLst>
                <a:gd name="connsiteX0" fmla="*/ 0 w 276153"/>
                <a:gd name="connsiteY0" fmla="*/ 0 h 143077"/>
                <a:gd name="connsiteX1" fmla="*/ 0 w 276153"/>
                <a:gd name="connsiteY1" fmla="*/ 143077 h 143077"/>
                <a:gd name="connsiteX2" fmla="*/ 276154 w 276153"/>
                <a:gd name="connsiteY2" fmla="*/ 143077 h 143077"/>
                <a:gd name="connsiteX3" fmla="*/ 276154 w 276153"/>
                <a:gd name="connsiteY3" fmla="*/ 0 h 143077"/>
                <a:gd name="connsiteX4" fmla="*/ 0 w 276153"/>
                <a:gd name="connsiteY4" fmla="*/ 0 h 143077"/>
                <a:gd name="connsiteX5" fmla="*/ 0 w 276153"/>
                <a:gd name="connsiteY5" fmla="*/ 0 h 1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3" h="143077">
                  <a:moveTo>
                    <a:pt x="0" y="0"/>
                  </a:moveTo>
                  <a:lnTo>
                    <a:pt x="0" y="143077"/>
                  </a:lnTo>
                  <a:lnTo>
                    <a:pt x="276154" y="143077"/>
                  </a:lnTo>
                  <a:lnTo>
                    <a:pt x="2761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B2242AC-AD0D-9100-48C0-11C1832D6F88}"/>
                </a:ext>
              </a:extLst>
            </p:cNvPr>
            <p:cNvSpPr/>
            <p:nvPr/>
          </p:nvSpPr>
          <p:spPr>
            <a:xfrm>
              <a:off x="1447050" y="4424343"/>
              <a:ext cx="276153" cy="143077"/>
            </a:xfrm>
            <a:custGeom>
              <a:avLst/>
              <a:gdLst>
                <a:gd name="connsiteX0" fmla="*/ 0 w 276153"/>
                <a:gd name="connsiteY0" fmla="*/ 0 h 143077"/>
                <a:gd name="connsiteX1" fmla="*/ 0 w 276153"/>
                <a:gd name="connsiteY1" fmla="*/ 143077 h 143077"/>
                <a:gd name="connsiteX2" fmla="*/ 276154 w 276153"/>
                <a:gd name="connsiteY2" fmla="*/ 143077 h 143077"/>
                <a:gd name="connsiteX3" fmla="*/ 276154 w 276153"/>
                <a:gd name="connsiteY3" fmla="*/ 0 h 143077"/>
                <a:gd name="connsiteX4" fmla="*/ 0 w 276153"/>
                <a:gd name="connsiteY4" fmla="*/ 0 h 14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3" h="143077">
                  <a:moveTo>
                    <a:pt x="0" y="0"/>
                  </a:moveTo>
                  <a:lnTo>
                    <a:pt x="0" y="143077"/>
                  </a:lnTo>
                  <a:lnTo>
                    <a:pt x="276154" y="143077"/>
                  </a:lnTo>
                  <a:lnTo>
                    <a:pt x="276154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AEDA4EA3-F4F8-377D-FAF1-148DDD6D84DB}"/>
                </a:ext>
              </a:extLst>
            </p:cNvPr>
            <p:cNvSpPr/>
            <p:nvPr/>
          </p:nvSpPr>
          <p:spPr>
            <a:xfrm>
              <a:off x="1723203" y="3954224"/>
              <a:ext cx="276153" cy="613195"/>
            </a:xfrm>
            <a:custGeom>
              <a:avLst/>
              <a:gdLst>
                <a:gd name="connsiteX0" fmla="*/ 0 w 276153"/>
                <a:gd name="connsiteY0" fmla="*/ 0 h 613195"/>
                <a:gd name="connsiteX1" fmla="*/ 0 w 276153"/>
                <a:gd name="connsiteY1" fmla="*/ 613196 h 613195"/>
                <a:gd name="connsiteX2" fmla="*/ 276154 w 276153"/>
                <a:gd name="connsiteY2" fmla="*/ 613196 h 613195"/>
                <a:gd name="connsiteX3" fmla="*/ 276154 w 276153"/>
                <a:gd name="connsiteY3" fmla="*/ 0 h 613195"/>
                <a:gd name="connsiteX4" fmla="*/ 0 w 276153"/>
                <a:gd name="connsiteY4" fmla="*/ 0 h 613195"/>
                <a:gd name="connsiteX5" fmla="*/ 0 w 276153"/>
                <a:gd name="connsiteY5" fmla="*/ 0 h 61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3" h="613195">
                  <a:moveTo>
                    <a:pt x="0" y="0"/>
                  </a:moveTo>
                  <a:lnTo>
                    <a:pt x="0" y="613196"/>
                  </a:lnTo>
                  <a:lnTo>
                    <a:pt x="276154" y="613196"/>
                  </a:lnTo>
                  <a:lnTo>
                    <a:pt x="2761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F1EB6F2-2F7B-4C6C-CA95-96480BDD6B0E}"/>
                </a:ext>
              </a:extLst>
            </p:cNvPr>
            <p:cNvSpPr/>
            <p:nvPr/>
          </p:nvSpPr>
          <p:spPr>
            <a:xfrm>
              <a:off x="1723203" y="3954224"/>
              <a:ext cx="276153" cy="613195"/>
            </a:xfrm>
            <a:custGeom>
              <a:avLst/>
              <a:gdLst>
                <a:gd name="connsiteX0" fmla="*/ 0 w 276153"/>
                <a:gd name="connsiteY0" fmla="*/ 0 h 613195"/>
                <a:gd name="connsiteX1" fmla="*/ 0 w 276153"/>
                <a:gd name="connsiteY1" fmla="*/ 613196 h 613195"/>
                <a:gd name="connsiteX2" fmla="*/ 276154 w 276153"/>
                <a:gd name="connsiteY2" fmla="*/ 613196 h 613195"/>
                <a:gd name="connsiteX3" fmla="*/ 276154 w 276153"/>
                <a:gd name="connsiteY3" fmla="*/ 0 h 613195"/>
                <a:gd name="connsiteX4" fmla="*/ 0 w 276153"/>
                <a:gd name="connsiteY4" fmla="*/ 0 h 61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3" h="613195">
                  <a:moveTo>
                    <a:pt x="0" y="0"/>
                  </a:moveTo>
                  <a:lnTo>
                    <a:pt x="0" y="613196"/>
                  </a:lnTo>
                  <a:lnTo>
                    <a:pt x="276154" y="613196"/>
                  </a:lnTo>
                  <a:lnTo>
                    <a:pt x="276154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8CE8CAF-A7FA-26FE-79B8-273D0AA2761E}"/>
                </a:ext>
              </a:extLst>
            </p:cNvPr>
            <p:cNvSpPr/>
            <p:nvPr/>
          </p:nvSpPr>
          <p:spPr>
            <a:xfrm>
              <a:off x="1999357" y="3075306"/>
              <a:ext cx="276165" cy="1492114"/>
            </a:xfrm>
            <a:custGeom>
              <a:avLst/>
              <a:gdLst>
                <a:gd name="connsiteX0" fmla="*/ 0 w 276165"/>
                <a:gd name="connsiteY0" fmla="*/ 0 h 1492114"/>
                <a:gd name="connsiteX1" fmla="*/ 0 w 276165"/>
                <a:gd name="connsiteY1" fmla="*/ 1492114 h 1492114"/>
                <a:gd name="connsiteX2" fmla="*/ 276165 w 276165"/>
                <a:gd name="connsiteY2" fmla="*/ 1492114 h 1492114"/>
                <a:gd name="connsiteX3" fmla="*/ 276165 w 276165"/>
                <a:gd name="connsiteY3" fmla="*/ 0 h 1492114"/>
                <a:gd name="connsiteX4" fmla="*/ 0 w 276165"/>
                <a:gd name="connsiteY4" fmla="*/ 0 h 1492114"/>
                <a:gd name="connsiteX5" fmla="*/ 0 w 276165"/>
                <a:gd name="connsiteY5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65" h="1492114">
                  <a:moveTo>
                    <a:pt x="0" y="0"/>
                  </a:moveTo>
                  <a:lnTo>
                    <a:pt x="0" y="1492114"/>
                  </a:lnTo>
                  <a:lnTo>
                    <a:pt x="276165" y="1492114"/>
                  </a:lnTo>
                  <a:lnTo>
                    <a:pt x="2761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A31DD08D-2BEF-7E61-7A1F-69FE3C7D3CE7}"/>
                </a:ext>
              </a:extLst>
            </p:cNvPr>
            <p:cNvSpPr/>
            <p:nvPr/>
          </p:nvSpPr>
          <p:spPr>
            <a:xfrm>
              <a:off x="1999357" y="3075306"/>
              <a:ext cx="276165" cy="1492114"/>
            </a:xfrm>
            <a:custGeom>
              <a:avLst/>
              <a:gdLst>
                <a:gd name="connsiteX0" fmla="*/ 0 w 276165"/>
                <a:gd name="connsiteY0" fmla="*/ 0 h 1492114"/>
                <a:gd name="connsiteX1" fmla="*/ 0 w 276165"/>
                <a:gd name="connsiteY1" fmla="*/ 1492114 h 1492114"/>
                <a:gd name="connsiteX2" fmla="*/ 276165 w 276165"/>
                <a:gd name="connsiteY2" fmla="*/ 1492114 h 1492114"/>
                <a:gd name="connsiteX3" fmla="*/ 276165 w 276165"/>
                <a:gd name="connsiteY3" fmla="*/ 0 h 1492114"/>
                <a:gd name="connsiteX4" fmla="*/ 0 w 276165"/>
                <a:gd name="connsiteY4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65" h="1492114">
                  <a:moveTo>
                    <a:pt x="0" y="0"/>
                  </a:moveTo>
                  <a:lnTo>
                    <a:pt x="0" y="1492114"/>
                  </a:lnTo>
                  <a:lnTo>
                    <a:pt x="276165" y="1492114"/>
                  </a:lnTo>
                  <a:lnTo>
                    <a:pt x="276165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70833F-98CA-8AE0-1F76-F86F3D8328AA}"/>
                </a:ext>
              </a:extLst>
            </p:cNvPr>
            <p:cNvSpPr/>
            <p:nvPr/>
          </p:nvSpPr>
          <p:spPr>
            <a:xfrm>
              <a:off x="2275522" y="3320586"/>
              <a:ext cx="276153" cy="1246834"/>
            </a:xfrm>
            <a:custGeom>
              <a:avLst/>
              <a:gdLst>
                <a:gd name="connsiteX0" fmla="*/ 0 w 276153"/>
                <a:gd name="connsiteY0" fmla="*/ 0 h 1246834"/>
                <a:gd name="connsiteX1" fmla="*/ 0 w 276153"/>
                <a:gd name="connsiteY1" fmla="*/ 1246835 h 1246834"/>
                <a:gd name="connsiteX2" fmla="*/ 276154 w 276153"/>
                <a:gd name="connsiteY2" fmla="*/ 1246835 h 1246834"/>
                <a:gd name="connsiteX3" fmla="*/ 276154 w 276153"/>
                <a:gd name="connsiteY3" fmla="*/ 0 h 1246834"/>
                <a:gd name="connsiteX4" fmla="*/ 0 w 276153"/>
                <a:gd name="connsiteY4" fmla="*/ 0 h 1246834"/>
                <a:gd name="connsiteX5" fmla="*/ 0 w 276153"/>
                <a:gd name="connsiteY5" fmla="*/ 0 h 12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3" h="1246834">
                  <a:moveTo>
                    <a:pt x="0" y="0"/>
                  </a:moveTo>
                  <a:lnTo>
                    <a:pt x="0" y="1246835"/>
                  </a:lnTo>
                  <a:lnTo>
                    <a:pt x="276154" y="1246835"/>
                  </a:lnTo>
                  <a:lnTo>
                    <a:pt x="2761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51B1223-2E3E-00E6-EFBE-A9A9B685CED8}"/>
                </a:ext>
              </a:extLst>
            </p:cNvPr>
            <p:cNvSpPr/>
            <p:nvPr/>
          </p:nvSpPr>
          <p:spPr>
            <a:xfrm>
              <a:off x="2275522" y="3320586"/>
              <a:ext cx="276153" cy="1246834"/>
            </a:xfrm>
            <a:custGeom>
              <a:avLst/>
              <a:gdLst>
                <a:gd name="connsiteX0" fmla="*/ 0 w 276153"/>
                <a:gd name="connsiteY0" fmla="*/ 0 h 1246834"/>
                <a:gd name="connsiteX1" fmla="*/ 0 w 276153"/>
                <a:gd name="connsiteY1" fmla="*/ 1246835 h 1246834"/>
                <a:gd name="connsiteX2" fmla="*/ 276154 w 276153"/>
                <a:gd name="connsiteY2" fmla="*/ 1246835 h 1246834"/>
                <a:gd name="connsiteX3" fmla="*/ 276154 w 276153"/>
                <a:gd name="connsiteY3" fmla="*/ 0 h 1246834"/>
                <a:gd name="connsiteX4" fmla="*/ 0 w 276153"/>
                <a:gd name="connsiteY4" fmla="*/ 0 h 12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3" h="1246834">
                  <a:moveTo>
                    <a:pt x="0" y="0"/>
                  </a:moveTo>
                  <a:lnTo>
                    <a:pt x="0" y="1246835"/>
                  </a:lnTo>
                  <a:lnTo>
                    <a:pt x="276154" y="1246835"/>
                  </a:lnTo>
                  <a:lnTo>
                    <a:pt x="276154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727AC33-C5AB-F72B-BA35-CB6506C60CAA}"/>
                </a:ext>
              </a:extLst>
            </p:cNvPr>
            <p:cNvSpPr/>
            <p:nvPr/>
          </p:nvSpPr>
          <p:spPr>
            <a:xfrm>
              <a:off x="2551676" y="4485660"/>
              <a:ext cx="276153" cy="81760"/>
            </a:xfrm>
            <a:custGeom>
              <a:avLst/>
              <a:gdLst>
                <a:gd name="connsiteX0" fmla="*/ 0 w 276153"/>
                <a:gd name="connsiteY0" fmla="*/ 0 h 81760"/>
                <a:gd name="connsiteX1" fmla="*/ 0 w 276153"/>
                <a:gd name="connsiteY1" fmla="*/ 81760 h 81760"/>
                <a:gd name="connsiteX2" fmla="*/ 276154 w 276153"/>
                <a:gd name="connsiteY2" fmla="*/ 81760 h 81760"/>
                <a:gd name="connsiteX3" fmla="*/ 276154 w 276153"/>
                <a:gd name="connsiteY3" fmla="*/ 0 h 81760"/>
                <a:gd name="connsiteX4" fmla="*/ 0 w 276153"/>
                <a:gd name="connsiteY4" fmla="*/ 0 h 81760"/>
                <a:gd name="connsiteX5" fmla="*/ 0 w 276153"/>
                <a:gd name="connsiteY5" fmla="*/ 0 h 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153" h="81760">
                  <a:moveTo>
                    <a:pt x="0" y="0"/>
                  </a:moveTo>
                  <a:lnTo>
                    <a:pt x="0" y="81760"/>
                  </a:lnTo>
                  <a:lnTo>
                    <a:pt x="276154" y="81760"/>
                  </a:lnTo>
                  <a:lnTo>
                    <a:pt x="2761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3A9819E-F2A6-52FA-1C22-250234A04871}"/>
                </a:ext>
              </a:extLst>
            </p:cNvPr>
            <p:cNvSpPr/>
            <p:nvPr/>
          </p:nvSpPr>
          <p:spPr>
            <a:xfrm>
              <a:off x="2551676" y="4485660"/>
              <a:ext cx="276153" cy="81760"/>
            </a:xfrm>
            <a:custGeom>
              <a:avLst/>
              <a:gdLst>
                <a:gd name="connsiteX0" fmla="*/ 0 w 276153"/>
                <a:gd name="connsiteY0" fmla="*/ 0 h 81760"/>
                <a:gd name="connsiteX1" fmla="*/ 0 w 276153"/>
                <a:gd name="connsiteY1" fmla="*/ 81760 h 81760"/>
                <a:gd name="connsiteX2" fmla="*/ 276154 w 276153"/>
                <a:gd name="connsiteY2" fmla="*/ 81760 h 81760"/>
                <a:gd name="connsiteX3" fmla="*/ 276154 w 276153"/>
                <a:gd name="connsiteY3" fmla="*/ 0 h 81760"/>
                <a:gd name="connsiteX4" fmla="*/ 0 w 276153"/>
                <a:gd name="connsiteY4" fmla="*/ 0 h 8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53" h="81760">
                  <a:moveTo>
                    <a:pt x="0" y="0"/>
                  </a:moveTo>
                  <a:lnTo>
                    <a:pt x="0" y="81760"/>
                  </a:lnTo>
                  <a:lnTo>
                    <a:pt x="276154" y="81760"/>
                  </a:lnTo>
                  <a:lnTo>
                    <a:pt x="276154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0D0401D-F31E-C04F-5EAC-19EC38D81B8A}"/>
                </a:ext>
              </a:extLst>
            </p:cNvPr>
            <p:cNvSpPr/>
            <p:nvPr/>
          </p:nvSpPr>
          <p:spPr>
            <a:xfrm>
              <a:off x="754274" y="3522604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4CC89F-CB41-CC30-6B2A-0BE21A180594}"/>
                </a:ext>
              </a:extLst>
            </p:cNvPr>
            <p:cNvSpPr/>
            <p:nvPr/>
          </p:nvSpPr>
          <p:spPr>
            <a:xfrm>
              <a:off x="1030431" y="3727004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31D0F87-1B81-D84A-4591-2B0B1F03ECA3}"/>
                </a:ext>
              </a:extLst>
            </p:cNvPr>
            <p:cNvSpPr/>
            <p:nvPr/>
          </p:nvSpPr>
          <p:spPr>
            <a:xfrm>
              <a:off x="1306588" y="446284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C99813A-7342-DDDD-DDFE-0CA8AD7A5C05}"/>
                </a:ext>
              </a:extLst>
            </p:cNvPr>
            <p:cNvSpPr/>
            <p:nvPr/>
          </p:nvSpPr>
          <p:spPr>
            <a:xfrm>
              <a:off x="1582745" y="4421962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5F285B0-476E-0C64-EFE8-5CD269E680D7}"/>
                </a:ext>
              </a:extLst>
            </p:cNvPr>
            <p:cNvSpPr/>
            <p:nvPr/>
          </p:nvSpPr>
          <p:spPr>
            <a:xfrm>
              <a:off x="1858899" y="395184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98030AD-C6A8-F747-9CDF-128663CACBB9}"/>
                </a:ext>
              </a:extLst>
            </p:cNvPr>
            <p:cNvSpPr/>
            <p:nvPr/>
          </p:nvSpPr>
          <p:spPr>
            <a:xfrm>
              <a:off x="2135064" y="307292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A37ADF-4A6E-6BDA-0A00-4D4A2829B538}"/>
                </a:ext>
              </a:extLst>
            </p:cNvPr>
            <p:cNvSpPr/>
            <p:nvPr/>
          </p:nvSpPr>
          <p:spPr>
            <a:xfrm>
              <a:off x="2411218" y="331820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5F45F2A-9661-5267-C133-EED8809009B1}"/>
                </a:ext>
              </a:extLst>
            </p:cNvPr>
            <p:cNvSpPr/>
            <p:nvPr/>
          </p:nvSpPr>
          <p:spPr>
            <a:xfrm>
              <a:off x="2687371" y="4483279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04" name="Group 1203">
            <a:extLst>
              <a:ext uri="{FF2B5EF4-FFF2-40B4-BE49-F238E27FC236}">
                <a16:creationId xmlns:a16="http://schemas.microsoft.com/office/drawing/2014/main" id="{6695C1A4-FDC7-261E-B2D6-98D2853A20FC}"/>
              </a:ext>
            </a:extLst>
          </p:cNvPr>
          <p:cNvGrpSpPr/>
          <p:nvPr/>
        </p:nvGrpSpPr>
        <p:grpSpPr>
          <a:xfrm>
            <a:off x="3036800" y="3115022"/>
            <a:ext cx="2857500" cy="1905000"/>
            <a:chOff x="3036800" y="2997262"/>
            <a:chExt cx="2857500" cy="1905000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A21BC41-84D2-B769-0A71-CB8EB2ADD18C}"/>
                </a:ext>
              </a:extLst>
            </p:cNvPr>
            <p:cNvSpPr/>
            <p:nvPr/>
          </p:nvSpPr>
          <p:spPr>
            <a:xfrm>
              <a:off x="3036800" y="2997262"/>
              <a:ext cx="2857500" cy="1905000"/>
            </a:xfrm>
            <a:custGeom>
              <a:avLst/>
              <a:gdLst>
                <a:gd name="connsiteX0" fmla="*/ 0 w 2857500"/>
                <a:gd name="connsiteY0" fmla="*/ 1905000 h 1905000"/>
                <a:gd name="connsiteX1" fmla="*/ 2857500 w 2857500"/>
                <a:gd name="connsiteY1" fmla="*/ 1905000 h 1905000"/>
                <a:gd name="connsiteX2" fmla="*/ 2857500 w 2857500"/>
                <a:gd name="connsiteY2" fmla="*/ 0 h 1905000"/>
                <a:gd name="connsiteX3" fmla="*/ 0 w 2857500"/>
                <a:gd name="connsiteY3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0" h="1905000">
                  <a:moveTo>
                    <a:pt x="0" y="1905000"/>
                  </a:moveTo>
                  <a:lnTo>
                    <a:pt x="2857500" y="1905000"/>
                  </a:lnTo>
                  <a:lnTo>
                    <a:pt x="28575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3582924-7338-DD14-C1CD-C465253C199F}"/>
                </a:ext>
              </a:extLst>
            </p:cNvPr>
            <p:cNvSpPr/>
            <p:nvPr/>
          </p:nvSpPr>
          <p:spPr>
            <a:xfrm>
              <a:off x="3293896" y="3053512"/>
              <a:ext cx="2544158" cy="1581645"/>
            </a:xfrm>
            <a:custGeom>
              <a:avLst/>
              <a:gdLst>
                <a:gd name="connsiteX0" fmla="*/ 0 w 2544158"/>
                <a:gd name="connsiteY0" fmla="*/ 1581645 h 1581645"/>
                <a:gd name="connsiteX1" fmla="*/ 2544159 w 2544158"/>
                <a:gd name="connsiteY1" fmla="*/ 1581645 h 1581645"/>
                <a:gd name="connsiteX2" fmla="*/ 2544159 w 2544158"/>
                <a:gd name="connsiteY2" fmla="*/ 0 h 1581645"/>
                <a:gd name="connsiteX3" fmla="*/ 0 w 2544158"/>
                <a:gd name="connsiteY3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4158" h="1581645">
                  <a:moveTo>
                    <a:pt x="0" y="1581645"/>
                  </a:moveTo>
                  <a:lnTo>
                    <a:pt x="2544159" y="1581645"/>
                  </a:lnTo>
                  <a:lnTo>
                    <a:pt x="2544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AE73D24-88BB-C781-A8A0-AC03C2028565}"/>
                </a:ext>
              </a:extLst>
            </p:cNvPr>
            <p:cNvSpPr/>
            <p:nvPr/>
          </p:nvSpPr>
          <p:spPr>
            <a:xfrm>
              <a:off x="3691867" y="3053512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71312E3-A5B0-2F6E-1822-0EA135210C5C}"/>
                </a:ext>
              </a:extLst>
            </p:cNvPr>
            <p:cNvSpPr/>
            <p:nvPr/>
          </p:nvSpPr>
          <p:spPr>
            <a:xfrm>
              <a:off x="4336962" y="3053512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9049956-E737-BDEB-3296-A7C33991F4B2}"/>
                </a:ext>
              </a:extLst>
            </p:cNvPr>
            <p:cNvSpPr/>
            <p:nvPr/>
          </p:nvSpPr>
          <p:spPr>
            <a:xfrm>
              <a:off x="4982055" y="3053512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BD3315B-8FC3-342C-68EB-4C66B20247EE}"/>
                </a:ext>
              </a:extLst>
            </p:cNvPr>
            <p:cNvSpPr/>
            <p:nvPr/>
          </p:nvSpPr>
          <p:spPr>
            <a:xfrm>
              <a:off x="5627159" y="3053512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5FEAF7F9-6D2A-4628-772C-4B857C850CEB}"/>
                </a:ext>
              </a:extLst>
            </p:cNvPr>
            <p:cNvSpPr/>
            <p:nvPr/>
          </p:nvSpPr>
          <p:spPr>
            <a:xfrm>
              <a:off x="3293896" y="4635157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7A8C3AF-B9B3-4B82-B6D2-D79BB23A4F79}"/>
                </a:ext>
              </a:extLst>
            </p:cNvPr>
            <p:cNvSpPr/>
            <p:nvPr/>
          </p:nvSpPr>
          <p:spPr>
            <a:xfrm>
              <a:off x="3691867" y="4612654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B9AC754-EAD0-D97A-9D80-35C82E822B4D}"/>
                </a:ext>
              </a:extLst>
            </p:cNvPr>
            <p:cNvSpPr/>
            <p:nvPr/>
          </p:nvSpPr>
          <p:spPr>
            <a:xfrm>
              <a:off x="4336962" y="4612654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6517722-8AA5-AA29-C2A8-73CD79F7EE0C}"/>
                </a:ext>
              </a:extLst>
            </p:cNvPr>
            <p:cNvSpPr/>
            <p:nvPr/>
          </p:nvSpPr>
          <p:spPr>
            <a:xfrm>
              <a:off x="4982055" y="4612654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385D93-1F14-F9F5-07D6-827A3B564D7B}"/>
                </a:ext>
              </a:extLst>
            </p:cNvPr>
            <p:cNvSpPr/>
            <p:nvPr/>
          </p:nvSpPr>
          <p:spPr>
            <a:xfrm>
              <a:off x="5627159" y="4612654"/>
              <a:ext cx="1190" cy="22502"/>
            </a:xfrm>
            <a:custGeom>
              <a:avLst/>
              <a:gdLst>
                <a:gd name="connsiteX0" fmla="*/ 0 w 1190"/>
                <a:gd name="connsiteY0" fmla="*/ 22503 h 22502"/>
                <a:gd name="connsiteX1" fmla="*/ 0 w 1190"/>
                <a:gd name="connsiteY1" fmla="*/ 0 h 2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22502">
                  <a:moveTo>
                    <a:pt x="0" y="22503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ED37ED6-2F6B-75A9-78B5-ABD84C1CE7D5}"/>
                </a:ext>
              </a:extLst>
            </p:cNvPr>
            <p:cNvSpPr/>
            <p:nvPr/>
          </p:nvSpPr>
          <p:spPr>
            <a:xfrm>
              <a:off x="3669006" y="4674721"/>
              <a:ext cx="45723" cy="73306"/>
            </a:xfrm>
            <a:custGeom>
              <a:avLst/>
              <a:gdLst>
                <a:gd name="connsiteX0" fmla="*/ 11721 w 45723"/>
                <a:gd name="connsiteY0" fmla="*/ 65103 h 73306"/>
                <a:gd name="connsiteX1" fmla="*/ 45724 w 45723"/>
                <a:gd name="connsiteY1" fmla="*/ 65103 h 73306"/>
                <a:gd name="connsiteX2" fmla="*/ 45724 w 45723"/>
                <a:gd name="connsiteY2" fmla="*/ 73307 h 73306"/>
                <a:gd name="connsiteX3" fmla="*/ 0 w 45723"/>
                <a:gd name="connsiteY3" fmla="*/ 73307 h 73306"/>
                <a:gd name="connsiteX4" fmla="*/ 0 w 45723"/>
                <a:gd name="connsiteY4" fmla="*/ 65103 h 73306"/>
                <a:gd name="connsiteX5" fmla="*/ 15096 w 45723"/>
                <a:gd name="connsiteY5" fmla="*/ 49721 h 73306"/>
                <a:gd name="connsiteX6" fmla="*/ 27155 w 45723"/>
                <a:gd name="connsiteY6" fmla="*/ 37231 h 73306"/>
                <a:gd name="connsiteX7" fmla="*/ 33665 w 45723"/>
                <a:gd name="connsiteY7" fmla="*/ 28361 h 73306"/>
                <a:gd name="connsiteX8" fmla="*/ 35546 w 45723"/>
                <a:gd name="connsiteY8" fmla="*/ 21169 h 73306"/>
                <a:gd name="connsiteX9" fmla="*/ 31494 w 45723"/>
                <a:gd name="connsiteY9" fmla="*/ 11811 h 73306"/>
                <a:gd name="connsiteX10" fmla="*/ 21029 w 45723"/>
                <a:gd name="connsiteY10" fmla="*/ 8192 h 73306"/>
                <a:gd name="connsiteX11" fmla="*/ 11335 w 45723"/>
                <a:gd name="connsiteY11" fmla="*/ 9787 h 73306"/>
                <a:gd name="connsiteX12" fmla="*/ 482 w 45723"/>
                <a:gd name="connsiteY12" fmla="*/ 14609 h 73306"/>
                <a:gd name="connsiteX13" fmla="*/ 482 w 45723"/>
                <a:gd name="connsiteY13" fmla="*/ 4774 h 73306"/>
                <a:gd name="connsiteX14" fmla="*/ 11479 w 45723"/>
                <a:gd name="connsiteY14" fmla="*/ 1203 h 73306"/>
                <a:gd name="connsiteX15" fmla="*/ 20836 w 45723"/>
                <a:gd name="connsiteY15" fmla="*/ 0 h 73306"/>
                <a:gd name="connsiteX16" fmla="*/ 38681 w 45723"/>
                <a:gd name="connsiteY16" fmla="*/ 5596 h 73306"/>
                <a:gd name="connsiteX17" fmla="*/ 45337 w 45723"/>
                <a:gd name="connsiteY17" fmla="*/ 20538 h 73306"/>
                <a:gd name="connsiteX18" fmla="*/ 43650 w 45723"/>
                <a:gd name="connsiteY18" fmla="*/ 28980 h 73306"/>
                <a:gd name="connsiteX19" fmla="*/ 37620 w 45723"/>
                <a:gd name="connsiteY19" fmla="*/ 38338 h 73306"/>
                <a:gd name="connsiteX20" fmla="*/ 29951 w 45723"/>
                <a:gd name="connsiteY20" fmla="*/ 46446 h 73306"/>
                <a:gd name="connsiteX21" fmla="*/ 11721 w 45723"/>
                <a:gd name="connsiteY21" fmla="*/ 65103 h 7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23" h="73306">
                  <a:moveTo>
                    <a:pt x="11721" y="65103"/>
                  </a:moveTo>
                  <a:lnTo>
                    <a:pt x="45724" y="65103"/>
                  </a:lnTo>
                  <a:lnTo>
                    <a:pt x="45724" y="73307"/>
                  </a:lnTo>
                  <a:lnTo>
                    <a:pt x="0" y="73307"/>
                  </a:lnTo>
                  <a:lnTo>
                    <a:pt x="0" y="65103"/>
                  </a:lnTo>
                  <a:cubicBezTo>
                    <a:pt x="3697" y="61281"/>
                    <a:pt x="8730" y="56150"/>
                    <a:pt x="15096" y="49721"/>
                  </a:cubicBezTo>
                  <a:cubicBezTo>
                    <a:pt x="21496" y="43255"/>
                    <a:pt x="25515" y="39100"/>
                    <a:pt x="27155" y="37231"/>
                  </a:cubicBezTo>
                  <a:cubicBezTo>
                    <a:pt x="30273" y="33718"/>
                    <a:pt x="32443" y="30766"/>
                    <a:pt x="33665" y="28361"/>
                  </a:cubicBezTo>
                  <a:cubicBezTo>
                    <a:pt x="34919" y="25920"/>
                    <a:pt x="35546" y="23515"/>
                    <a:pt x="35546" y="21169"/>
                  </a:cubicBezTo>
                  <a:cubicBezTo>
                    <a:pt x="35546" y="17347"/>
                    <a:pt x="34196" y="14228"/>
                    <a:pt x="31494" y="11811"/>
                  </a:cubicBezTo>
                  <a:cubicBezTo>
                    <a:pt x="28826" y="9394"/>
                    <a:pt x="25338" y="8192"/>
                    <a:pt x="21029" y="8192"/>
                  </a:cubicBezTo>
                  <a:cubicBezTo>
                    <a:pt x="17975" y="8192"/>
                    <a:pt x="14744" y="8727"/>
                    <a:pt x="11335" y="9787"/>
                  </a:cubicBezTo>
                  <a:cubicBezTo>
                    <a:pt x="7958" y="10847"/>
                    <a:pt x="4341" y="12454"/>
                    <a:pt x="482" y="14609"/>
                  </a:cubicBezTo>
                  <a:lnTo>
                    <a:pt x="482" y="4774"/>
                  </a:lnTo>
                  <a:cubicBezTo>
                    <a:pt x="4405" y="3191"/>
                    <a:pt x="8070" y="2000"/>
                    <a:pt x="11479" y="1203"/>
                  </a:cubicBezTo>
                  <a:cubicBezTo>
                    <a:pt x="14888" y="405"/>
                    <a:pt x="18006" y="0"/>
                    <a:pt x="20836" y="0"/>
                  </a:cubicBezTo>
                  <a:cubicBezTo>
                    <a:pt x="28295" y="0"/>
                    <a:pt x="34244" y="1869"/>
                    <a:pt x="38681" y="5596"/>
                  </a:cubicBezTo>
                  <a:cubicBezTo>
                    <a:pt x="43119" y="9323"/>
                    <a:pt x="45337" y="14299"/>
                    <a:pt x="45337" y="20538"/>
                  </a:cubicBezTo>
                  <a:cubicBezTo>
                    <a:pt x="45337" y="23503"/>
                    <a:pt x="44775" y="26313"/>
                    <a:pt x="43650" y="28980"/>
                  </a:cubicBezTo>
                  <a:cubicBezTo>
                    <a:pt x="42555" y="31611"/>
                    <a:pt x="40546" y="34731"/>
                    <a:pt x="37620" y="38338"/>
                  </a:cubicBezTo>
                  <a:cubicBezTo>
                    <a:pt x="36817" y="39279"/>
                    <a:pt x="34260" y="41981"/>
                    <a:pt x="29951" y="46446"/>
                  </a:cubicBezTo>
                  <a:cubicBezTo>
                    <a:pt x="25642" y="50887"/>
                    <a:pt x="19566" y="57102"/>
                    <a:pt x="11721" y="6510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C402FE74-357D-0DCF-9131-BA77AD9423FE}"/>
                </a:ext>
              </a:extLst>
            </p:cNvPr>
            <p:cNvSpPr/>
            <p:nvPr/>
          </p:nvSpPr>
          <p:spPr>
            <a:xfrm>
              <a:off x="4313257" y="4674721"/>
              <a:ext cx="47410" cy="74699"/>
            </a:xfrm>
            <a:custGeom>
              <a:avLst/>
              <a:gdLst>
                <a:gd name="connsiteX0" fmla="*/ 32552 w 47410"/>
                <a:gd name="connsiteY0" fmla="*/ 34480 h 74699"/>
                <a:gd name="connsiteX1" fmla="*/ 43458 w 47410"/>
                <a:gd name="connsiteY1" fmla="*/ 40707 h 74699"/>
                <a:gd name="connsiteX2" fmla="*/ 47411 w 47410"/>
                <a:gd name="connsiteY2" fmla="*/ 52376 h 74699"/>
                <a:gd name="connsiteX3" fmla="*/ 40076 w 47410"/>
                <a:gd name="connsiteY3" fmla="*/ 68866 h 74699"/>
                <a:gd name="connsiteX4" fmla="*/ 19241 w 47410"/>
                <a:gd name="connsiteY4" fmla="*/ 74700 h 74699"/>
                <a:gd name="connsiteX5" fmla="*/ 9894 w 47410"/>
                <a:gd name="connsiteY5" fmla="*/ 73783 h 74699"/>
                <a:gd name="connsiteX6" fmla="*/ 0 w 47410"/>
                <a:gd name="connsiteY6" fmla="*/ 71140 h 74699"/>
                <a:gd name="connsiteX7" fmla="*/ 0 w 47410"/>
                <a:gd name="connsiteY7" fmla="*/ 61734 h 74699"/>
                <a:gd name="connsiteX8" fmla="*/ 8870 w 47410"/>
                <a:gd name="connsiteY8" fmla="*/ 65306 h 74699"/>
                <a:gd name="connsiteX9" fmla="*/ 18955 w 47410"/>
                <a:gd name="connsiteY9" fmla="*/ 66508 h 74699"/>
                <a:gd name="connsiteX10" fmla="*/ 32897 w 47410"/>
                <a:gd name="connsiteY10" fmla="*/ 62889 h 74699"/>
                <a:gd name="connsiteX11" fmla="*/ 37719 w 47410"/>
                <a:gd name="connsiteY11" fmla="*/ 52376 h 74699"/>
                <a:gd name="connsiteX12" fmla="*/ 33230 w 47410"/>
                <a:gd name="connsiteY12" fmla="*/ 42434 h 74699"/>
                <a:gd name="connsiteX13" fmla="*/ 20836 w 47410"/>
                <a:gd name="connsiteY13" fmla="*/ 38826 h 74699"/>
                <a:gd name="connsiteX14" fmla="*/ 12442 w 47410"/>
                <a:gd name="connsiteY14" fmla="*/ 38826 h 74699"/>
                <a:gd name="connsiteX15" fmla="*/ 12442 w 47410"/>
                <a:gd name="connsiteY15" fmla="*/ 30813 h 74699"/>
                <a:gd name="connsiteX16" fmla="*/ 21229 w 47410"/>
                <a:gd name="connsiteY16" fmla="*/ 30813 h 74699"/>
                <a:gd name="connsiteX17" fmla="*/ 32218 w 47410"/>
                <a:gd name="connsiteY17" fmla="*/ 27968 h 74699"/>
                <a:gd name="connsiteX18" fmla="*/ 36028 w 47410"/>
                <a:gd name="connsiteY18" fmla="*/ 19669 h 74699"/>
                <a:gd name="connsiteX19" fmla="*/ 32076 w 47410"/>
                <a:gd name="connsiteY19" fmla="*/ 11180 h 74699"/>
                <a:gd name="connsiteX20" fmla="*/ 20836 w 47410"/>
                <a:gd name="connsiteY20" fmla="*/ 8192 h 74699"/>
                <a:gd name="connsiteX21" fmla="*/ 12252 w 47410"/>
                <a:gd name="connsiteY21" fmla="*/ 9061 h 74699"/>
                <a:gd name="connsiteX22" fmla="*/ 2167 w 47410"/>
                <a:gd name="connsiteY22" fmla="*/ 11763 h 74699"/>
                <a:gd name="connsiteX23" fmla="*/ 2167 w 47410"/>
                <a:gd name="connsiteY23" fmla="*/ 3084 h 74699"/>
                <a:gd name="connsiteX24" fmla="*/ 12537 w 47410"/>
                <a:gd name="connsiteY24" fmla="*/ 762 h 74699"/>
                <a:gd name="connsiteX25" fmla="*/ 21705 w 47410"/>
                <a:gd name="connsiteY25" fmla="*/ 0 h 74699"/>
                <a:gd name="connsiteX26" fmla="*/ 39267 w 47410"/>
                <a:gd name="connsiteY26" fmla="*/ 5060 h 74699"/>
                <a:gd name="connsiteX27" fmla="*/ 45720 w 47410"/>
                <a:gd name="connsiteY27" fmla="*/ 18657 h 74699"/>
                <a:gd name="connsiteX28" fmla="*/ 42303 w 47410"/>
                <a:gd name="connsiteY28" fmla="*/ 28789 h 74699"/>
                <a:gd name="connsiteX29" fmla="*/ 32552 w 47410"/>
                <a:gd name="connsiteY29" fmla="*/ 34480 h 7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10" h="74699">
                  <a:moveTo>
                    <a:pt x="32552" y="34480"/>
                  </a:moveTo>
                  <a:cubicBezTo>
                    <a:pt x="37219" y="35481"/>
                    <a:pt x="40850" y="37552"/>
                    <a:pt x="43458" y="40707"/>
                  </a:cubicBezTo>
                  <a:cubicBezTo>
                    <a:pt x="46089" y="43863"/>
                    <a:pt x="47411" y="47744"/>
                    <a:pt x="47411" y="52376"/>
                  </a:cubicBezTo>
                  <a:cubicBezTo>
                    <a:pt x="47411" y="59484"/>
                    <a:pt x="44970" y="64972"/>
                    <a:pt x="40076" y="68866"/>
                  </a:cubicBezTo>
                  <a:cubicBezTo>
                    <a:pt x="35195" y="72759"/>
                    <a:pt x="28254" y="74700"/>
                    <a:pt x="19241" y="74700"/>
                  </a:cubicBezTo>
                  <a:cubicBezTo>
                    <a:pt x="16228" y="74700"/>
                    <a:pt x="13109" y="74390"/>
                    <a:pt x="9894" y="73783"/>
                  </a:cubicBezTo>
                  <a:cubicBezTo>
                    <a:pt x="6715" y="73212"/>
                    <a:pt x="3417" y="72330"/>
                    <a:pt x="0" y="71140"/>
                  </a:cubicBezTo>
                  <a:lnTo>
                    <a:pt x="0" y="61734"/>
                  </a:lnTo>
                  <a:cubicBezTo>
                    <a:pt x="2703" y="63306"/>
                    <a:pt x="5655" y="64496"/>
                    <a:pt x="8870" y="65306"/>
                  </a:cubicBezTo>
                  <a:cubicBezTo>
                    <a:pt x="12097" y="66104"/>
                    <a:pt x="15454" y="66508"/>
                    <a:pt x="18955" y="66508"/>
                  </a:cubicBezTo>
                  <a:cubicBezTo>
                    <a:pt x="25063" y="66508"/>
                    <a:pt x="29718" y="65306"/>
                    <a:pt x="32897" y="62889"/>
                  </a:cubicBezTo>
                  <a:cubicBezTo>
                    <a:pt x="36112" y="60472"/>
                    <a:pt x="37719" y="56971"/>
                    <a:pt x="37719" y="52376"/>
                  </a:cubicBezTo>
                  <a:cubicBezTo>
                    <a:pt x="37719" y="48125"/>
                    <a:pt x="36219" y="44815"/>
                    <a:pt x="33230" y="42434"/>
                  </a:cubicBezTo>
                  <a:cubicBezTo>
                    <a:pt x="30278" y="40029"/>
                    <a:pt x="26146" y="38826"/>
                    <a:pt x="20836" y="38826"/>
                  </a:cubicBezTo>
                  <a:lnTo>
                    <a:pt x="12442" y="38826"/>
                  </a:lnTo>
                  <a:lnTo>
                    <a:pt x="12442" y="30813"/>
                  </a:lnTo>
                  <a:lnTo>
                    <a:pt x="21229" y="30813"/>
                  </a:lnTo>
                  <a:cubicBezTo>
                    <a:pt x="26015" y="30813"/>
                    <a:pt x="29682" y="29861"/>
                    <a:pt x="32218" y="27968"/>
                  </a:cubicBezTo>
                  <a:cubicBezTo>
                    <a:pt x="34754" y="26039"/>
                    <a:pt x="36028" y="23277"/>
                    <a:pt x="36028" y="19669"/>
                  </a:cubicBezTo>
                  <a:cubicBezTo>
                    <a:pt x="36028" y="15978"/>
                    <a:pt x="34707" y="13145"/>
                    <a:pt x="32076" y="11180"/>
                  </a:cubicBezTo>
                  <a:cubicBezTo>
                    <a:pt x="29468" y="9192"/>
                    <a:pt x="25729" y="8192"/>
                    <a:pt x="20836" y="8192"/>
                  </a:cubicBezTo>
                  <a:cubicBezTo>
                    <a:pt x="18169" y="8192"/>
                    <a:pt x="15311" y="8477"/>
                    <a:pt x="12252" y="9061"/>
                  </a:cubicBezTo>
                  <a:cubicBezTo>
                    <a:pt x="9192" y="9644"/>
                    <a:pt x="5834" y="10537"/>
                    <a:pt x="2167" y="11763"/>
                  </a:cubicBezTo>
                  <a:lnTo>
                    <a:pt x="2167" y="3084"/>
                  </a:lnTo>
                  <a:cubicBezTo>
                    <a:pt x="5870" y="2048"/>
                    <a:pt x="9323" y="1274"/>
                    <a:pt x="12537" y="762"/>
                  </a:cubicBezTo>
                  <a:cubicBezTo>
                    <a:pt x="15788" y="250"/>
                    <a:pt x="18836" y="0"/>
                    <a:pt x="21705" y="0"/>
                  </a:cubicBezTo>
                  <a:cubicBezTo>
                    <a:pt x="29099" y="0"/>
                    <a:pt x="34957" y="1691"/>
                    <a:pt x="39267" y="5060"/>
                  </a:cubicBezTo>
                  <a:cubicBezTo>
                    <a:pt x="43565" y="8406"/>
                    <a:pt x="45720" y="12930"/>
                    <a:pt x="45720" y="18657"/>
                  </a:cubicBezTo>
                  <a:cubicBezTo>
                    <a:pt x="45720" y="22646"/>
                    <a:pt x="44577" y="26027"/>
                    <a:pt x="42303" y="28789"/>
                  </a:cubicBezTo>
                  <a:cubicBezTo>
                    <a:pt x="40017" y="31516"/>
                    <a:pt x="36767" y="33421"/>
                    <a:pt x="32552" y="3448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A97E271-91AB-DDA0-C852-29DDCD3417CE}"/>
                </a:ext>
              </a:extLst>
            </p:cNvPr>
            <p:cNvSpPr/>
            <p:nvPr/>
          </p:nvSpPr>
          <p:spPr>
            <a:xfrm>
              <a:off x="4955825" y="4676019"/>
              <a:ext cx="52470" cy="72008"/>
            </a:xfrm>
            <a:custGeom>
              <a:avLst/>
              <a:gdLst>
                <a:gd name="connsiteX0" fmla="*/ 32504 w 52470"/>
                <a:gd name="connsiteY0" fmla="*/ 8489 h 72008"/>
                <a:gd name="connsiteX1" fmla="*/ 7906 w 52470"/>
                <a:gd name="connsiteY1" fmla="*/ 46934 h 72008"/>
                <a:gd name="connsiteX2" fmla="*/ 32504 w 52470"/>
                <a:gd name="connsiteY2" fmla="*/ 46934 h 72008"/>
                <a:gd name="connsiteX3" fmla="*/ 32504 w 52470"/>
                <a:gd name="connsiteY3" fmla="*/ 8489 h 72008"/>
                <a:gd name="connsiteX4" fmla="*/ 29944 w 52470"/>
                <a:gd name="connsiteY4" fmla="*/ 0 h 72008"/>
                <a:gd name="connsiteX5" fmla="*/ 42196 w 52470"/>
                <a:gd name="connsiteY5" fmla="*/ 0 h 72008"/>
                <a:gd name="connsiteX6" fmla="*/ 42196 w 52470"/>
                <a:gd name="connsiteY6" fmla="*/ 46934 h 72008"/>
                <a:gd name="connsiteX7" fmla="*/ 52471 w 52470"/>
                <a:gd name="connsiteY7" fmla="*/ 46934 h 72008"/>
                <a:gd name="connsiteX8" fmla="*/ 52471 w 52470"/>
                <a:gd name="connsiteY8" fmla="*/ 55031 h 72008"/>
                <a:gd name="connsiteX9" fmla="*/ 42196 w 52470"/>
                <a:gd name="connsiteY9" fmla="*/ 55031 h 72008"/>
                <a:gd name="connsiteX10" fmla="*/ 42196 w 52470"/>
                <a:gd name="connsiteY10" fmla="*/ 72009 h 72008"/>
                <a:gd name="connsiteX11" fmla="*/ 32504 w 52470"/>
                <a:gd name="connsiteY11" fmla="*/ 72009 h 72008"/>
                <a:gd name="connsiteX12" fmla="*/ 32504 w 52470"/>
                <a:gd name="connsiteY12" fmla="*/ 55031 h 72008"/>
                <a:gd name="connsiteX13" fmla="*/ 0 w 52470"/>
                <a:gd name="connsiteY13" fmla="*/ 55031 h 72008"/>
                <a:gd name="connsiteX14" fmla="*/ 0 w 52470"/>
                <a:gd name="connsiteY14" fmla="*/ 45625 h 72008"/>
                <a:gd name="connsiteX15" fmla="*/ 29944 w 52470"/>
                <a:gd name="connsiteY15" fmla="*/ 0 h 72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70" h="72008">
                  <a:moveTo>
                    <a:pt x="32504" y="8489"/>
                  </a:moveTo>
                  <a:lnTo>
                    <a:pt x="7906" y="46934"/>
                  </a:lnTo>
                  <a:lnTo>
                    <a:pt x="32504" y="46934"/>
                  </a:lnTo>
                  <a:lnTo>
                    <a:pt x="32504" y="8489"/>
                  </a:lnTo>
                  <a:moveTo>
                    <a:pt x="29944" y="0"/>
                  </a:moveTo>
                  <a:lnTo>
                    <a:pt x="42196" y="0"/>
                  </a:lnTo>
                  <a:lnTo>
                    <a:pt x="42196" y="46934"/>
                  </a:lnTo>
                  <a:lnTo>
                    <a:pt x="52471" y="46934"/>
                  </a:lnTo>
                  <a:lnTo>
                    <a:pt x="52471" y="55031"/>
                  </a:lnTo>
                  <a:lnTo>
                    <a:pt x="42196" y="55031"/>
                  </a:lnTo>
                  <a:lnTo>
                    <a:pt x="42196" y="72009"/>
                  </a:lnTo>
                  <a:lnTo>
                    <a:pt x="32504" y="72009"/>
                  </a:lnTo>
                  <a:lnTo>
                    <a:pt x="32504" y="55031"/>
                  </a:lnTo>
                  <a:lnTo>
                    <a:pt x="0" y="55031"/>
                  </a:lnTo>
                  <a:lnTo>
                    <a:pt x="0" y="45625"/>
                  </a:lnTo>
                  <a:lnTo>
                    <a:pt x="29944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0121DA2-3E8A-E542-E4D6-0096C724999E}"/>
                </a:ext>
              </a:extLst>
            </p:cNvPr>
            <p:cNvSpPr/>
            <p:nvPr/>
          </p:nvSpPr>
          <p:spPr>
            <a:xfrm>
              <a:off x="5603859" y="4676019"/>
              <a:ext cx="46589" cy="73402"/>
            </a:xfrm>
            <a:custGeom>
              <a:avLst/>
              <a:gdLst>
                <a:gd name="connsiteX0" fmla="*/ 3036 w 46589"/>
                <a:gd name="connsiteY0" fmla="*/ 0 h 73402"/>
                <a:gd name="connsiteX1" fmla="*/ 41291 w 46589"/>
                <a:gd name="connsiteY1" fmla="*/ 0 h 73402"/>
                <a:gd name="connsiteX2" fmla="*/ 41291 w 46589"/>
                <a:gd name="connsiteY2" fmla="*/ 8203 h 73402"/>
                <a:gd name="connsiteX3" fmla="*/ 11966 w 46589"/>
                <a:gd name="connsiteY3" fmla="*/ 8203 h 73402"/>
                <a:gd name="connsiteX4" fmla="*/ 11966 w 46589"/>
                <a:gd name="connsiteY4" fmla="*/ 25848 h 73402"/>
                <a:gd name="connsiteX5" fmla="*/ 16204 w 46589"/>
                <a:gd name="connsiteY5" fmla="*/ 24789 h 73402"/>
                <a:gd name="connsiteX6" fmla="*/ 20455 w 46589"/>
                <a:gd name="connsiteY6" fmla="*/ 24408 h 73402"/>
                <a:gd name="connsiteX7" fmla="*/ 39553 w 46589"/>
                <a:gd name="connsiteY7" fmla="*/ 31016 h 73402"/>
                <a:gd name="connsiteX8" fmla="*/ 46589 w 46589"/>
                <a:gd name="connsiteY8" fmla="*/ 48911 h 73402"/>
                <a:gd name="connsiteX9" fmla="*/ 39362 w 46589"/>
                <a:gd name="connsiteY9" fmla="*/ 66996 h 73402"/>
                <a:gd name="connsiteX10" fmla="*/ 18955 w 46589"/>
                <a:gd name="connsiteY10" fmla="*/ 73402 h 73402"/>
                <a:gd name="connsiteX11" fmla="*/ 9692 w 46589"/>
                <a:gd name="connsiteY11" fmla="*/ 72640 h 73402"/>
                <a:gd name="connsiteX12" fmla="*/ 0 w 46589"/>
                <a:gd name="connsiteY12" fmla="*/ 70318 h 73402"/>
                <a:gd name="connsiteX13" fmla="*/ 0 w 46589"/>
                <a:gd name="connsiteY13" fmla="*/ 60531 h 73402"/>
                <a:gd name="connsiteX14" fmla="*/ 8977 w 46589"/>
                <a:gd name="connsiteY14" fmla="*/ 64056 h 73402"/>
                <a:gd name="connsiteX15" fmla="*/ 18764 w 46589"/>
                <a:gd name="connsiteY15" fmla="*/ 65211 h 73402"/>
                <a:gd name="connsiteX16" fmla="*/ 31980 w 46589"/>
                <a:gd name="connsiteY16" fmla="*/ 60817 h 73402"/>
                <a:gd name="connsiteX17" fmla="*/ 36850 w 46589"/>
                <a:gd name="connsiteY17" fmla="*/ 48911 h 73402"/>
                <a:gd name="connsiteX18" fmla="*/ 31980 w 46589"/>
                <a:gd name="connsiteY18" fmla="*/ 36993 h 73402"/>
                <a:gd name="connsiteX19" fmla="*/ 18764 w 46589"/>
                <a:gd name="connsiteY19" fmla="*/ 32599 h 73402"/>
                <a:gd name="connsiteX20" fmla="*/ 10954 w 46589"/>
                <a:gd name="connsiteY20" fmla="*/ 33468 h 73402"/>
                <a:gd name="connsiteX21" fmla="*/ 3036 w 46589"/>
                <a:gd name="connsiteY21" fmla="*/ 36171 h 73402"/>
                <a:gd name="connsiteX22" fmla="*/ 3036 w 46589"/>
                <a:gd name="connsiteY22" fmla="*/ 0 h 7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589" h="73402">
                  <a:moveTo>
                    <a:pt x="3036" y="0"/>
                  </a:moveTo>
                  <a:lnTo>
                    <a:pt x="41291" y="0"/>
                  </a:lnTo>
                  <a:lnTo>
                    <a:pt x="41291" y="8203"/>
                  </a:lnTo>
                  <a:lnTo>
                    <a:pt x="11966" y="8203"/>
                  </a:lnTo>
                  <a:lnTo>
                    <a:pt x="11966" y="25848"/>
                  </a:lnTo>
                  <a:cubicBezTo>
                    <a:pt x="13383" y="25372"/>
                    <a:pt x="14787" y="25015"/>
                    <a:pt x="16204" y="24789"/>
                  </a:cubicBezTo>
                  <a:cubicBezTo>
                    <a:pt x="17621" y="24539"/>
                    <a:pt x="19038" y="24408"/>
                    <a:pt x="20455" y="24408"/>
                  </a:cubicBezTo>
                  <a:cubicBezTo>
                    <a:pt x="28492" y="24408"/>
                    <a:pt x="34850" y="26610"/>
                    <a:pt x="39553" y="31016"/>
                  </a:cubicBezTo>
                  <a:cubicBezTo>
                    <a:pt x="44244" y="35421"/>
                    <a:pt x="46589" y="41386"/>
                    <a:pt x="46589" y="48911"/>
                  </a:cubicBezTo>
                  <a:cubicBezTo>
                    <a:pt x="46589" y="56662"/>
                    <a:pt x="44184" y="62686"/>
                    <a:pt x="39362" y="66996"/>
                  </a:cubicBezTo>
                  <a:cubicBezTo>
                    <a:pt x="34540" y="71271"/>
                    <a:pt x="27730" y="73402"/>
                    <a:pt x="18955" y="73402"/>
                  </a:cubicBezTo>
                  <a:cubicBezTo>
                    <a:pt x="15930" y="73402"/>
                    <a:pt x="12847" y="73152"/>
                    <a:pt x="9692" y="72640"/>
                  </a:cubicBezTo>
                  <a:cubicBezTo>
                    <a:pt x="6572" y="72128"/>
                    <a:pt x="3346" y="71354"/>
                    <a:pt x="0" y="70318"/>
                  </a:cubicBezTo>
                  <a:lnTo>
                    <a:pt x="0" y="60531"/>
                  </a:lnTo>
                  <a:cubicBezTo>
                    <a:pt x="2893" y="62103"/>
                    <a:pt x="5894" y="63282"/>
                    <a:pt x="8977" y="64056"/>
                  </a:cubicBezTo>
                  <a:cubicBezTo>
                    <a:pt x="12061" y="64830"/>
                    <a:pt x="15323" y="65211"/>
                    <a:pt x="18764" y="65211"/>
                  </a:cubicBezTo>
                  <a:cubicBezTo>
                    <a:pt x="24324" y="65211"/>
                    <a:pt x="28730" y="63746"/>
                    <a:pt x="31980" y="60817"/>
                  </a:cubicBezTo>
                  <a:cubicBezTo>
                    <a:pt x="35230" y="57900"/>
                    <a:pt x="36850" y="53923"/>
                    <a:pt x="36850" y="48911"/>
                  </a:cubicBezTo>
                  <a:cubicBezTo>
                    <a:pt x="36850" y="43898"/>
                    <a:pt x="35230" y="39922"/>
                    <a:pt x="31980" y="36993"/>
                  </a:cubicBezTo>
                  <a:cubicBezTo>
                    <a:pt x="28730" y="34064"/>
                    <a:pt x="24324" y="32599"/>
                    <a:pt x="18764" y="32599"/>
                  </a:cubicBezTo>
                  <a:cubicBezTo>
                    <a:pt x="16157" y="32599"/>
                    <a:pt x="13561" y="32885"/>
                    <a:pt x="10954" y="33468"/>
                  </a:cubicBezTo>
                  <a:cubicBezTo>
                    <a:pt x="8382" y="34052"/>
                    <a:pt x="5739" y="34945"/>
                    <a:pt x="3036" y="36171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154BEFC-9868-4F62-AC94-E856EF451C79}"/>
                </a:ext>
              </a:extLst>
            </p:cNvPr>
            <p:cNvSpPr/>
            <p:nvPr/>
          </p:nvSpPr>
          <p:spPr>
            <a:xfrm>
              <a:off x="4182121" y="4785997"/>
              <a:ext cx="70663" cy="77688"/>
            </a:xfrm>
            <a:custGeom>
              <a:avLst/>
              <a:gdLst>
                <a:gd name="connsiteX0" fmla="*/ 0 w 70663"/>
                <a:gd name="connsiteY0" fmla="*/ 77688 h 77688"/>
                <a:gd name="connsiteX1" fmla="*/ 0 w 70663"/>
                <a:gd name="connsiteY1" fmla="*/ 74176 h 77688"/>
                <a:gd name="connsiteX2" fmla="*/ 2734 w 70663"/>
                <a:gd name="connsiteY2" fmla="*/ 74176 h 77688"/>
                <a:gd name="connsiteX3" fmla="*/ 10319 w 70663"/>
                <a:gd name="connsiteY3" fmla="*/ 73176 h 77688"/>
                <a:gd name="connsiteX4" fmla="*/ 11769 w 70663"/>
                <a:gd name="connsiteY4" fmla="*/ 68771 h 77688"/>
                <a:gd name="connsiteX5" fmla="*/ 11769 w 70663"/>
                <a:gd name="connsiteY5" fmla="*/ 8918 h 77688"/>
                <a:gd name="connsiteX6" fmla="*/ 10319 w 70663"/>
                <a:gd name="connsiteY6" fmla="*/ 4632 h 77688"/>
                <a:gd name="connsiteX7" fmla="*/ 2734 w 70663"/>
                <a:gd name="connsiteY7" fmla="*/ 3560 h 77688"/>
                <a:gd name="connsiteX8" fmla="*/ 0 w 70663"/>
                <a:gd name="connsiteY8" fmla="*/ 3560 h 77688"/>
                <a:gd name="connsiteX9" fmla="*/ 0 w 70663"/>
                <a:gd name="connsiteY9" fmla="*/ 0 h 77688"/>
                <a:gd name="connsiteX10" fmla="*/ 64306 w 70663"/>
                <a:gd name="connsiteY10" fmla="*/ 0 h 77688"/>
                <a:gd name="connsiteX11" fmla="*/ 67485 w 70663"/>
                <a:gd name="connsiteY11" fmla="*/ 25706 h 77688"/>
                <a:gd name="connsiteX12" fmla="*/ 64639 w 70663"/>
                <a:gd name="connsiteY12" fmla="*/ 25706 h 77688"/>
                <a:gd name="connsiteX13" fmla="*/ 62805 w 70663"/>
                <a:gd name="connsiteY13" fmla="*/ 15442 h 77688"/>
                <a:gd name="connsiteX14" fmla="*/ 59293 w 70663"/>
                <a:gd name="connsiteY14" fmla="*/ 8751 h 77688"/>
                <a:gd name="connsiteX15" fmla="*/ 52769 w 70663"/>
                <a:gd name="connsiteY15" fmla="*/ 4739 h 77688"/>
                <a:gd name="connsiteX16" fmla="*/ 42222 w 70663"/>
                <a:gd name="connsiteY16" fmla="*/ 3560 h 77688"/>
                <a:gd name="connsiteX17" fmla="*/ 27497 w 70663"/>
                <a:gd name="connsiteY17" fmla="*/ 3560 h 77688"/>
                <a:gd name="connsiteX18" fmla="*/ 22756 w 70663"/>
                <a:gd name="connsiteY18" fmla="*/ 4405 h 77688"/>
                <a:gd name="connsiteX19" fmla="*/ 21919 w 70663"/>
                <a:gd name="connsiteY19" fmla="*/ 8144 h 77688"/>
                <a:gd name="connsiteX20" fmla="*/ 21919 w 70663"/>
                <a:gd name="connsiteY20" fmla="*/ 35528 h 77688"/>
                <a:gd name="connsiteX21" fmla="*/ 32183 w 70663"/>
                <a:gd name="connsiteY21" fmla="*/ 35528 h 77688"/>
                <a:gd name="connsiteX22" fmla="*/ 42278 w 70663"/>
                <a:gd name="connsiteY22" fmla="*/ 32790 h 77688"/>
                <a:gd name="connsiteX23" fmla="*/ 44508 w 70663"/>
                <a:gd name="connsiteY23" fmla="*/ 22193 h 77688"/>
                <a:gd name="connsiteX24" fmla="*/ 47411 w 70663"/>
                <a:gd name="connsiteY24" fmla="*/ 22193 h 77688"/>
                <a:gd name="connsiteX25" fmla="*/ 47411 w 70663"/>
                <a:gd name="connsiteY25" fmla="*/ 52423 h 77688"/>
                <a:gd name="connsiteX26" fmla="*/ 44508 w 70663"/>
                <a:gd name="connsiteY26" fmla="*/ 52423 h 77688"/>
                <a:gd name="connsiteX27" fmla="*/ 42278 w 70663"/>
                <a:gd name="connsiteY27" fmla="*/ 41886 h 77688"/>
                <a:gd name="connsiteX28" fmla="*/ 32183 w 70663"/>
                <a:gd name="connsiteY28" fmla="*/ 39100 h 77688"/>
                <a:gd name="connsiteX29" fmla="*/ 21919 w 70663"/>
                <a:gd name="connsiteY29" fmla="*/ 39100 h 77688"/>
                <a:gd name="connsiteX30" fmla="*/ 21919 w 70663"/>
                <a:gd name="connsiteY30" fmla="*/ 69604 h 77688"/>
                <a:gd name="connsiteX31" fmla="*/ 22756 w 70663"/>
                <a:gd name="connsiteY31" fmla="*/ 73390 h 77688"/>
                <a:gd name="connsiteX32" fmla="*/ 27497 w 70663"/>
                <a:gd name="connsiteY32" fmla="*/ 74176 h 77688"/>
                <a:gd name="connsiteX33" fmla="*/ 42723 w 70663"/>
                <a:gd name="connsiteY33" fmla="*/ 74176 h 77688"/>
                <a:gd name="connsiteX34" fmla="*/ 51197 w 70663"/>
                <a:gd name="connsiteY34" fmla="*/ 73569 h 77688"/>
                <a:gd name="connsiteX35" fmla="*/ 57340 w 70663"/>
                <a:gd name="connsiteY35" fmla="*/ 71330 h 77688"/>
                <a:gd name="connsiteX36" fmla="*/ 61520 w 70663"/>
                <a:gd name="connsiteY36" fmla="*/ 67878 h 77688"/>
                <a:gd name="connsiteX37" fmla="*/ 64425 w 70663"/>
                <a:gd name="connsiteY37" fmla="*/ 62746 h 77688"/>
                <a:gd name="connsiteX38" fmla="*/ 66318 w 70663"/>
                <a:gd name="connsiteY38" fmla="*/ 56329 h 77688"/>
                <a:gd name="connsiteX39" fmla="*/ 67818 w 70663"/>
                <a:gd name="connsiteY39" fmla="*/ 48244 h 77688"/>
                <a:gd name="connsiteX40" fmla="*/ 70664 w 70663"/>
                <a:gd name="connsiteY40" fmla="*/ 48244 h 77688"/>
                <a:gd name="connsiteX41" fmla="*/ 65865 w 70663"/>
                <a:gd name="connsiteY41" fmla="*/ 77688 h 77688"/>
                <a:gd name="connsiteX42" fmla="*/ 0 w 70663"/>
                <a:gd name="connsiteY42" fmla="*/ 77688 h 7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663" h="77688">
                  <a:moveTo>
                    <a:pt x="0" y="77688"/>
                  </a:moveTo>
                  <a:lnTo>
                    <a:pt x="0" y="74176"/>
                  </a:lnTo>
                  <a:lnTo>
                    <a:pt x="2734" y="74176"/>
                  </a:lnTo>
                  <a:cubicBezTo>
                    <a:pt x="6860" y="74176"/>
                    <a:pt x="9389" y="73843"/>
                    <a:pt x="10319" y="73176"/>
                  </a:cubicBezTo>
                  <a:cubicBezTo>
                    <a:pt x="11286" y="72473"/>
                    <a:pt x="11769" y="70997"/>
                    <a:pt x="11769" y="68771"/>
                  </a:cubicBezTo>
                  <a:lnTo>
                    <a:pt x="11769" y="8918"/>
                  </a:lnTo>
                  <a:cubicBezTo>
                    <a:pt x="11769" y="6727"/>
                    <a:pt x="11286" y="5298"/>
                    <a:pt x="10319" y="4632"/>
                  </a:cubicBezTo>
                  <a:cubicBezTo>
                    <a:pt x="9352" y="3917"/>
                    <a:pt x="6823" y="3560"/>
                    <a:pt x="2734" y="3560"/>
                  </a:cubicBezTo>
                  <a:lnTo>
                    <a:pt x="0" y="3560"/>
                  </a:lnTo>
                  <a:lnTo>
                    <a:pt x="0" y="0"/>
                  </a:lnTo>
                  <a:lnTo>
                    <a:pt x="64306" y="0"/>
                  </a:lnTo>
                  <a:lnTo>
                    <a:pt x="67485" y="25706"/>
                  </a:lnTo>
                  <a:lnTo>
                    <a:pt x="64639" y="25706"/>
                  </a:lnTo>
                  <a:cubicBezTo>
                    <a:pt x="64127" y="21360"/>
                    <a:pt x="63508" y="17931"/>
                    <a:pt x="62805" y="15442"/>
                  </a:cubicBezTo>
                  <a:cubicBezTo>
                    <a:pt x="62127" y="12918"/>
                    <a:pt x="60960" y="10692"/>
                    <a:pt x="59293" y="8751"/>
                  </a:cubicBezTo>
                  <a:cubicBezTo>
                    <a:pt x="57662" y="6822"/>
                    <a:pt x="55483" y="5489"/>
                    <a:pt x="52769" y="4739"/>
                  </a:cubicBezTo>
                  <a:cubicBezTo>
                    <a:pt x="50090" y="3953"/>
                    <a:pt x="46565" y="3560"/>
                    <a:pt x="42222" y="3560"/>
                  </a:cubicBezTo>
                  <a:lnTo>
                    <a:pt x="27497" y="3560"/>
                  </a:lnTo>
                  <a:cubicBezTo>
                    <a:pt x="24895" y="3560"/>
                    <a:pt x="23315" y="3846"/>
                    <a:pt x="22756" y="4405"/>
                  </a:cubicBezTo>
                  <a:cubicBezTo>
                    <a:pt x="22198" y="4917"/>
                    <a:pt x="21919" y="6168"/>
                    <a:pt x="21919" y="8144"/>
                  </a:cubicBezTo>
                  <a:lnTo>
                    <a:pt x="21919" y="35528"/>
                  </a:lnTo>
                  <a:lnTo>
                    <a:pt x="32183" y="35528"/>
                  </a:lnTo>
                  <a:cubicBezTo>
                    <a:pt x="37425" y="35528"/>
                    <a:pt x="40791" y="34612"/>
                    <a:pt x="42278" y="32790"/>
                  </a:cubicBezTo>
                  <a:cubicBezTo>
                    <a:pt x="43765" y="30968"/>
                    <a:pt x="44508" y="27444"/>
                    <a:pt x="44508" y="22193"/>
                  </a:cubicBezTo>
                  <a:lnTo>
                    <a:pt x="47411" y="22193"/>
                  </a:lnTo>
                  <a:lnTo>
                    <a:pt x="47411" y="52423"/>
                  </a:lnTo>
                  <a:lnTo>
                    <a:pt x="44508" y="52423"/>
                  </a:lnTo>
                  <a:cubicBezTo>
                    <a:pt x="44508" y="47256"/>
                    <a:pt x="43765" y="43744"/>
                    <a:pt x="42278" y="41886"/>
                  </a:cubicBezTo>
                  <a:cubicBezTo>
                    <a:pt x="40791" y="40029"/>
                    <a:pt x="37425" y="39100"/>
                    <a:pt x="32183" y="39100"/>
                  </a:cubicBezTo>
                  <a:lnTo>
                    <a:pt x="21919" y="39100"/>
                  </a:lnTo>
                  <a:lnTo>
                    <a:pt x="21919" y="69604"/>
                  </a:lnTo>
                  <a:cubicBezTo>
                    <a:pt x="21919" y="71568"/>
                    <a:pt x="22198" y="72831"/>
                    <a:pt x="22756" y="73390"/>
                  </a:cubicBezTo>
                  <a:cubicBezTo>
                    <a:pt x="23351" y="73914"/>
                    <a:pt x="24932" y="74176"/>
                    <a:pt x="27497" y="74176"/>
                  </a:cubicBezTo>
                  <a:lnTo>
                    <a:pt x="42723" y="74176"/>
                  </a:lnTo>
                  <a:cubicBezTo>
                    <a:pt x="45994" y="74176"/>
                    <a:pt x="48828" y="73974"/>
                    <a:pt x="51197" y="73569"/>
                  </a:cubicBezTo>
                  <a:cubicBezTo>
                    <a:pt x="53614" y="73116"/>
                    <a:pt x="55662" y="72366"/>
                    <a:pt x="57340" y="71330"/>
                  </a:cubicBezTo>
                  <a:cubicBezTo>
                    <a:pt x="59007" y="70247"/>
                    <a:pt x="60400" y="69104"/>
                    <a:pt x="61520" y="67878"/>
                  </a:cubicBezTo>
                  <a:cubicBezTo>
                    <a:pt x="62675" y="66651"/>
                    <a:pt x="63639" y="64937"/>
                    <a:pt x="64425" y="62746"/>
                  </a:cubicBezTo>
                  <a:cubicBezTo>
                    <a:pt x="65246" y="60520"/>
                    <a:pt x="65877" y="58376"/>
                    <a:pt x="66318" y="56329"/>
                  </a:cubicBezTo>
                  <a:cubicBezTo>
                    <a:pt x="66806" y="54281"/>
                    <a:pt x="67306" y="51590"/>
                    <a:pt x="67818" y="48244"/>
                  </a:cubicBezTo>
                  <a:lnTo>
                    <a:pt x="70664" y="48244"/>
                  </a:lnTo>
                  <a:lnTo>
                    <a:pt x="65865" y="77688"/>
                  </a:lnTo>
                  <a:lnTo>
                    <a:pt x="0" y="7768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D54C5BE-88FA-6614-3BFB-E76CAD817202}"/>
                </a:ext>
              </a:extLst>
            </p:cNvPr>
            <p:cNvSpPr/>
            <p:nvPr/>
          </p:nvSpPr>
          <p:spPr>
            <a:xfrm>
              <a:off x="4263131" y="4813215"/>
              <a:ext cx="38373" cy="50470"/>
            </a:xfrm>
            <a:custGeom>
              <a:avLst/>
              <a:gdLst>
                <a:gd name="connsiteX0" fmla="*/ 0 w 38373"/>
                <a:gd name="connsiteY0" fmla="*/ 50471 h 50470"/>
                <a:gd name="connsiteX1" fmla="*/ 0 w 38373"/>
                <a:gd name="connsiteY1" fmla="*/ 46958 h 50470"/>
                <a:gd name="connsiteX2" fmla="*/ 7465 w 38373"/>
                <a:gd name="connsiteY2" fmla="*/ 46232 h 50470"/>
                <a:gd name="connsiteX3" fmla="*/ 8918 w 38373"/>
                <a:gd name="connsiteY3" fmla="*/ 41767 h 50470"/>
                <a:gd name="connsiteX4" fmla="*/ 8918 w 38373"/>
                <a:gd name="connsiteY4" fmla="*/ 11156 h 50470"/>
                <a:gd name="connsiteX5" fmla="*/ 7418 w 38373"/>
                <a:gd name="connsiteY5" fmla="*/ 5858 h 50470"/>
                <a:gd name="connsiteX6" fmla="*/ 0 w 38373"/>
                <a:gd name="connsiteY6" fmla="*/ 4798 h 50470"/>
                <a:gd name="connsiteX7" fmla="*/ 0 w 38373"/>
                <a:gd name="connsiteY7" fmla="*/ 1226 h 50470"/>
                <a:gd name="connsiteX8" fmla="*/ 15895 w 38373"/>
                <a:gd name="connsiteY8" fmla="*/ 0 h 50470"/>
                <a:gd name="connsiteX9" fmla="*/ 15895 w 38373"/>
                <a:gd name="connsiteY9" fmla="*/ 12549 h 50470"/>
                <a:gd name="connsiteX10" fmla="*/ 20907 w 38373"/>
                <a:gd name="connsiteY10" fmla="*/ 3846 h 50470"/>
                <a:gd name="connsiteX11" fmla="*/ 29944 w 38373"/>
                <a:gd name="connsiteY11" fmla="*/ 0 h 50470"/>
                <a:gd name="connsiteX12" fmla="*/ 35969 w 38373"/>
                <a:gd name="connsiteY12" fmla="*/ 2060 h 50470"/>
                <a:gd name="connsiteX13" fmla="*/ 38374 w 38373"/>
                <a:gd name="connsiteY13" fmla="*/ 6965 h 50470"/>
                <a:gd name="connsiteX14" fmla="*/ 36802 w 38373"/>
                <a:gd name="connsiteY14" fmla="*/ 10763 h 50470"/>
                <a:gd name="connsiteX15" fmla="*/ 33457 w 38373"/>
                <a:gd name="connsiteY15" fmla="*/ 11990 h 50470"/>
                <a:gd name="connsiteX16" fmla="*/ 29944 w 38373"/>
                <a:gd name="connsiteY16" fmla="*/ 10704 h 50470"/>
                <a:gd name="connsiteX17" fmla="*/ 28551 w 38373"/>
                <a:gd name="connsiteY17" fmla="*/ 7084 h 50470"/>
                <a:gd name="connsiteX18" fmla="*/ 29170 w 38373"/>
                <a:gd name="connsiteY18" fmla="*/ 4632 h 50470"/>
                <a:gd name="connsiteX19" fmla="*/ 30337 w 38373"/>
                <a:gd name="connsiteY19" fmla="*/ 3119 h 50470"/>
                <a:gd name="connsiteX20" fmla="*/ 31171 w 38373"/>
                <a:gd name="connsiteY20" fmla="*/ 2619 h 50470"/>
                <a:gd name="connsiteX21" fmla="*/ 29944 w 38373"/>
                <a:gd name="connsiteY21" fmla="*/ 2512 h 50470"/>
                <a:gd name="connsiteX22" fmla="*/ 20014 w 38373"/>
                <a:gd name="connsiteY22" fmla="*/ 8811 h 50470"/>
                <a:gd name="connsiteX23" fmla="*/ 16455 w 38373"/>
                <a:gd name="connsiteY23" fmla="*/ 23979 h 50470"/>
                <a:gd name="connsiteX24" fmla="*/ 16455 w 38373"/>
                <a:gd name="connsiteY24" fmla="*/ 41553 h 50470"/>
                <a:gd name="connsiteX25" fmla="*/ 17788 w 38373"/>
                <a:gd name="connsiteY25" fmla="*/ 45899 h 50470"/>
                <a:gd name="connsiteX26" fmla="*/ 25146 w 38373"/>
                <a:gd name="connsiteY26" fmla="*/ 46958 h 50470"/>
                <a:gd name="connsiteX27" fmla="*/ 27551 w 38373"/>
                <a:gd name="connsiteY27" fmla="*/ 46958 h 50470"/>
                <a:gd name="connsiteX28" fmla="*/ 27551 w 38373"/>
                <a:gd name="connsiteY28" fmla="*/ 50471 h 50470"/>
                <a:gd name="connsiteX29" fmla="*/ 13049 w 38373"/>
                <a:gd name="connsiteY29" fmla="*/ 50137 h 50470"/>
                <a:gd name="connsiteX30" fmla="*/ 9477 w 38373"/>
                <a:gd name="connsiteY30" fmla="*/ 50197 h 50470"/>
                <a:gd name="connsiteX31" fmla="*/ 4453 w 38373"/>
                <a:gd name="connsiteY31" fmla="*/ 50363 h 50470"/>
                <a:gd name="connsiteX32" fmla="*/ 0 w 38373"/>
                <a:gd name="connsiteY32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373" h="50470">
                  <a:moveTo>
                    <a:pt x="0" y="50471"/>
                  </a:moveTo>
                  <a:lnTo>
                    <a:pt x="0" y="46958"/>
                  </a:lnTo>
                  <a:cubicBezTo>
                    <a:pt x="4048" y="46958"/>
                    <a:pt x="6537" y="46720"/>
                    <a:pt x="7465" y="46232"/>
                  </a:cubicBezTo>
                  <a:cubicBezTo>
                    <a:pt x="8430" y="45720"/>
                    <a:pt x="8918" y="44232"/>
                    <a:pt x="8918" y="41767"/>
                  </a:cubicBezTo>
                  <a:lnTo>
                    <a:pt x="8918" y="11156"/>
                  </a:lnTo>
                  <a:cubicBezTo>
                    <a:pt x="8918" y="8334"/>
                    <a:pt x="8418" y="6560"/>
                    <a:pt x="7418" y="5858"/>
                  </a:cubicBezTo>
                  <a:cubicBezTo>
                    <a:pt x="6453" y="5155"/>
                    <a:pt x="3977" y="4798"/>
                    <a:pt x="0" y="4798"/>
                  </a:cubicBezTo>
                  <a:lnTo>
                    <a:pt x="0" y="1226"/>
                  </a:lnTo>
                  <a:lnTo>
                    <a:pt x="15895" y="0"/>
                  </a:lnTo>
                  <a:lnTo>
                    <a:pt x="15895" y="12549"/>
                  </a:lnTo>
                  <a:cubicBezTo>
                    <a:pt x="16978" y="9275"/>
                    <a:pt x="18645" y="6370"/>
                    <a:pt x="20907" y="3846"/>
                  </a:cubicBezTo>
                  <a:cubicBezTo>
                    <a:pt x="23217" y="1286"/>
                    <a:pt x="26230" y="0"/>
                    <a:pt x="29944" y="0"/>
                  </a:cubicBezTo>
                  <a:cubicBezTo>
                    <a:pt x="32397" y="0"/>
                    <a:pt x="34409" y="691"/>
                    <a:pt x="35969" y="2060"/>
                  </a:cubicBezTo>
                  <a:cubicBezTo>
                    <a:pt x="37576" y="3429"/>
                    <a:pt x="38374" y="5072"/>
                    <a:pt x="38374" y="6965"/>
                  </a:cubicBezTo>
                  <a:cubicBezTo>
                    <a:pt x="38374" y="8644"/>
                    <a:pt x="37850" y="9906"/>
                    <a:pt x="36802" y="10763"/>
                  </a:cubicBezTo>
                  <a:cubicBezTo>
                    <a:pt x="35802" y="11585"/>
                    <a:pt x="34683" y="11990"/>
                    <a:pt x="33457" y="11990"/>
                  </a:cubicBezTo>
                  <a:cubicBezTo>
                    <a:pt x="32087" y="11990"/>
                    <a:pt x="30909" y="11561"/>
                    <a:pt x="29944" y="10704"/>
                  </a:cubicBezTo>
                  <a:cubicBezTo>
                    <a:pt x="29016" y="9811"/>
                    <a:pt x="28551" y="8608"/>
                    <a:pt x="28551" y="7084"/>
                  </a:cubicBezTo>
                  <a:cubicBezTo>
                    <a:pt x="28551" y="6156"/>
                    <a:pt x="28754" y="5334"/>
                    <a:pt x="29170" y="4632"/>
                  </a:cubicBezTo>
                  <a:cubicBezTo>
                    <a:pt x="29611" y="3881"/>
                    <a:pt x="30004" y="3381"/>
                    <a:pt x="30337" y="3119"/>
                  </a:cubicBezTo>
                  <a:cubicBezTo>
                    <a:pt x="30671" y="2858"/>
                    <a:pt x="30944" y="2691"/>
                    <a:pt x="31171" y="2619"/>
                  </a:cubicBezTo>
                  <a:cubicBezTo>
                    <a:pt x="31028" y="2548"/>
                    <a:pt x="30623" y="2512"/>
                    <a:pt x="29944" y="2512"/>
                  </a:cubicBezTo>
                  <a:cubicBezTo>
                    <a:pt x="25741" y="2512"/>
                    <a:pt x="22431" y="4608"/>
                    <a:pt x="20014" y="8811"/>
                  </a:cubicBezTo>
                  <a:cubicBezTo>
                    <a:pt x="17645" y="12978"/>
                    <a:pt x="16455" y="18038"/>
                    <a:pt x="16455" y="23979"/>
                  </a:cubicBezTo>
                  <a:lnTo>
                    <a:pt x="16455" y="41553"/>
                  </a:lnTo>
                  <a:cubicBezTo>
                    <a:pt x="16455" y="43744"/>
                    <a:pt x="16895" y="45196"/>
                    <a:pt x="17788" y="45899"/>
                  </a:cubicBezTo>
                  <a:cubicBezTo>
                    <a:pt x="18717" y="46601"/>
                    <a:pt x="21169" y="46958"/>
                    <a:pt x="25146" y="46958"/>
                  </a:cubicBezTo>
                  <a:lnTo>
                    <a:pt x="27551" y="46958"/>
                  </a:lnTo>
                  <a:lnTo>
                    <a:pt x="27551" y="50471"/>
                  </a:lnTo>
                  <a:cubicBezTo>
                    <a:pt x="24503" y="50244"/>
                    <a:pt x="19669" y="50137"/>
                    <a:pt x="13049" y="50137"/>
                  </a:cubicBezTo>
                  <a:cubicBezTo>
                    <a:pt x="12121" y="50137"/>
                    <a:pt x="10930" y="50161"/>
                    <a:pt x="9477" y="50197"/>
                  </a:cubicBezTo>
                  <a:cubicBezTo>
                    <a:pt x="8025" y="50233"/>
                    <a:pt x="6346" y="50280"/>
                    <a:pt x="4453" y="50363"/>
                  </a:cubicBezTo>
                  <a:cubicBezTo>
                    <a:pt x="2560" y="50435"/>
                    <a:pt x="1084" y="50471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B8623EC-C016-5DE8-C243-FB1AC3F9AB53}"/>
                </a:ext>
              </a:extLst>
            </p:cNvPr>
            <p:cNvSpPr/>
            <p:nvPr/>
          </p:nvSpPr>
          <p:spPr>
            <a:xfrm>
              <a:off x="4312614" y="4813215"/>
              <a:ext cx="57447" cy="51756"/>
            </a:xfrm>
            <a:custGeom>
              <a:avLst/>
              <a:gdLst>
                <a:gd name="connsiteX0" fmla="*/ 0 w 57447"/>
                <a:gd name="connsiteY0" fmla="*/ 4798 h 51756"/>
                <a:gd name="connsiteX1" fmla="*/ 0 w 57447"/>
                <a:gd name="connsiteY1" fmla="*/ 1226 h 51756"/>
                <a:gd name="connsiteX2" fmla="*/ 16788 w 57447"/>
                <a:gd name="connsiteY2" fmla="*/ 0 h 51756"/>
                <a:gd name="connsiteX3" fmla="*/ 16788 w 57447"/>
                <a:gd name="connsiteY3" fmla="*/ 37922 h 51756"/>
                <a:gd name="connsiteX4" fmla="*/ 17014 w 57447"/>
                <a:gd name="connsiteY4" fmla="*/ 42279 h 51756"/>
                <a:gd name="connsiteX5" fmla="*/ 18121 w 57447"/>
                <a:gd name="connsiteY5" fmla="*/ 45672 h 51756"/>
                <a:gd name="connsiteX6" fmla="*/ 21193 w 57447"/>
                <a:gd name="connsiteY6" fmla="*/ 48351 h 51756"/>
                <a:gd name="connsiteX7" fmla="*/ 26825 w 57447"/>
                <a:gd name="connsiteY7" fmla="*/ 49185 h 51756"/>
                <a:gd name="connsiteX8" fmla="*/ 36814 w 57447"/>
                <a:gd name="connsiteY8" fmla="*/ 44113 h 51756"/>
                <a:gd name="connsiteX9" fmla="*/ 40660 w 57447"/>
                <a:gd name="connsiteY9" fmla="*/ 31504 h 51756"/>
                <a:gd name="connsiteX10" fmla="*/ 40660 w 57447"/>
                <a:gd name="connsiteY10" fmla="*/ 11156 h 51756"/>
                <a:gd name="connsiteX11" fmla="*/ 39148 w 57447"/>
                <a:gd name="connsiteY11" fmla="*/ 5858 h 51756"/>
                <a:gd name="connsiteX12" fmla="*/ 31730 w 57447"/>
                <a:gd name="connsiteY12" fmla="*/ 4798 h 51756"/>
                <a:gd name="connsiteX13" fmla="*/ 31730 w 57447"/>
                <a:gd name="connsiteY13" fmla="*/ 1226 h 51756"/>
                <a:gd name="connsiteX14" fmla="*/ 48518 w 57447"/>
                <a:gd name="connsiteY14" fmla="*/ 0 h 51756"/>
                <a:gd name="connsiteX15" fmla="*/ 48518 w 57447"/>
                <a:gd name="connsiteY15" fmla="*/ 40541 h 51756"/>
                <a:gd name="connsiteX16" fmla="*/ 49970 w 57447"/>
                <a:gd name="connsiteY16" fmla="*/ 45899 h 51756"/>
                <a:gd name="connsiteX17" fmla="*/ 57448 w 57447"/>
                <a:gd name="connsiteY17" fmla="*/ 46958 h 51756"/>
                <a:gd name="connsiteX18" fmla="*/ 57448 w 57447"/>
                <a:gd name="connsiteY18" fmla="*/ 50471 h 51756"/>
                <a:gd name="connsiteX19" fmla="*/ 40993 w 57447"/>
                <a:gd name="connsiteY19" fmla="*/ 51757 h 51756"/>
                <a:gd name="connsiteX20" fmla="*/ 40993 w 57447"/>
                <a:gd name="connsiteY20" fmla="*/ 41434 h 51756"/>
                <a:gd name="connsiteX21" fmla="*/ 26265 w 57447"/>
                <a:gd name="connsiteY21" fmla="*/ 51757 h 51756"/>
                <a:gd name="connsiteX22" fmla="*/ 17788 w 57447"/>
                <a:gd name="connsiteY22" fmla="*/ 50471 h 51756"/>
                <a:gd name="connsiteX23" fmla="*/ 12656 w 57447"/>
                <a:gd name="connsiteY23" fmla="*/ 47625 h 51756"/>
                <a:gd name="connsiteX24" fmla="*/ 9977 w 57447"/>
                <a:gd name="connsiteY24" fmla="*/ 42946 h 51756"/>
                <a:gd name="connsiteX25" fmla="*/ 8977 w 57447"/>
                <a:gd name="connsiteY25" fmla="*/ 37981 h 51756"/>
                <a:gd name="connsiteX26" fmla="*/ 8870 w 57447"/>
                <a:gd name="connsiteY26" fmla="*/ 32397 h 51756"/>
                <a:gd name="connsiteX27" fmla="*/ 8870 w 57447"/>
                <a:gd name="connsiteY27" fmla="*/ 15276 h 51756"/>
                <a:gd name="connsiteX28" fmla="*/ 7751 w 57447"/>
                <a:gd name="connsiteY28" fmla="*/ 6191 h 51756"/>
                <a:gd name="connsiteX29" fmla="*/ 0 w 57447"/>
                <a:gd name="connsiteY29" fmla="*/ 4798 h 5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447" h="51756">
                  <a:moveTo>
                    <a:pt x="0" y="4798"/>
                  </a:moveTo>
                  <a:lnTo>
                    <a:pt x="0" y="1226"/>
                  </a:lnTo>
                  <a:lnTo>
                    <a:pt x="16788" y="0"/>
                  </a:lnTo>
                  <a:lnTo>
                    <a:pt x="16788" y="37922"/>
                  </a:lnTo>
                  <a:cubicBezTo>
                    <a:pt x="16788" y="39743"/>
                    <a:pt x="16859" y="41196"/>
                    <a:pt x="17014" y="42279"/>
                  </a:cubicBezTo>
                  <a:cubicBezTo>
                    <a:pt x="17157" y="43315"/>
                    <a:pt x="17526" y="44446"/>
                    <a:pt x="18121" y="45672"/>
                  </a:cubicBezTo>
                  <a:cubicBezTo>
                    <a:pt x="18752" y="46899"/>
                    <a:pt x="19776" y="47792"/>
                    <a:pt x="21193" y="48351"/>
                  </a:cubicBezTo>
                  <a:cubicBezTo>
                    <a:pt x="22646" y="48911"/>
                    <a:pt x="24527" y="49185"/>
                    <a:pt x="26825" y="49185"/>
                  </a:cubicBezTo>
                  <a:cubicBezTo>
                    <a:pt x="30956" y="49185"/>
                    <a:pt x="34278" y="47494"/>
                    <a:pt x="36814" y="44113"/>
                  </a:cubicBezTo>
                  <a:cubicBezTo>
                    <a:pt x="39374" y="40731"/>
                    <a:pt x="40660" y="36528"/>
                    <a:pt x="40660" y="31504"/>
                  </a:cubicBezTo>
                  <a:lnTo>
                    <a:pt x="40660" y="11156"/>
                  </a:lnTo>
                  <a:cubicBezTo>
                    <a:pt x="40660" y="8334"/>
                    <a:pt x="40160" y="6560"/>
                    <a:pt x="39148" y="5858"/>
                  </a:cubicBezTo>
                  <a:cubicBezTo>
                    <a:pt x="38148" y="5155"/>
                    <a:pt x="35671" y="4798"/>
                    <a:pt x="31730" y="4798"/>
                  </a:cubicBezTo>
                  <a:lnTo>
                    <a:pt x="31730" y="1226"/>
                  </a:lnTo>
                  <a:lnTo>
                    <a:pt x="48518" y="0"/>
                  </a:lnTo>
                  <a:lnTo>
                    <a:pt x="48518" y="40541"/>
                  </a:lnTo>
                  <a:cubicBezTo>
                    <a:pt x="48518" y="43363"/>
                    <a:pt x="49006" y="45149"/>
                    <a:pt x="49970" y="45899"/>
                  </a:cubicBezTo>
                  <a:cubicBezTo>
                    <a:pt x="50983" y="46601"/>
                    <a:pt x="53471" y="46958"/>
                    <a:pt x="57448" y="46958"/>
                  </a:cubicBezTo>
                  <a:lnTo>
                    <a:pt x="57448" y="50471"/>
                  </a:lnTo>
                  <a:lnTo>
                    <a:pt x="40993" y="51757"/>
                  </a:lnTo>
                  <a:lnTo>
                    <a:pt x="40993" y="41434"/>
                  </a:lnTo>
                  <a:cubicBezTo>
                    <a:pt x="37790" y="48280"/>
                    <a:pt x="32885" y="51721"/>
                    <a:pt x="26265" y="51757"/>
                  </a:cubicBezTo>
                  <a:cubicBezTo>
                    <a:pt x="22920" y="51757"/>
                    <a:pt x="20098" y="51328"/>
                    <a:pt x="17788" y="50471"/>
                  </a:cubicBezTo>
                  <a:cubicBezTo>
                    <a:pt x="15526" y="49613"/>
                    <a:pt x="13811" y="48661"/>
                    <a:pt x="12656" y="47625"/>
                  </a:cubicBezTo>
                  <a:cubicBezTo>
                    <a:pt x="11501" y="46542"/>
                    <a:pt x="10608" y="44982"/>
                    <a:pt x="9977" y="42946"/>
                  </a:cubicBezTo>
                  <a:cubicBezTo>
                    <a:pt x="9394" y="40898"/>
                    <a:pt x="9061" y="39243"/>
                    <a:pt x="8977" y="37981"/>
                  </a:cubicBezTo>
                  <a:cubicBezTo>
                    <a:pt x="8906" y="36719"/>
                    <a:pt x="8870" y="34862"/>
                    <a:pt x="8870" y="32397"/>
                  </a:cubicBezTo>
                  <a:lnTo>
                    <a:pt x="8870" y="15276"/>
                  </a:lnTo>
                  <a:cubicBezTo>
                    <a:pt x="8870" y="10108"/>
                    <a:pt x="8501" y="7084"/>
                    <a:pt x="7751" y="6191"/>
                  </a:cubicBezTo>
                  <a:cubicBezTo>
                    <a:pt x="7001" y="5263"/>
                    <a:pt x="4417" y="4798"/>
                    <a:pt x="0" y="479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34662EA-6682-F3E6-3C20-11122A7DF76C}"/>
                </a:ext>
              </a:extLst>
            </p:cNvPr>
            <p:cNvSpPr/>
            <p:nvPr/>
          </p:nvSpPr>
          <p:spPr>
            <a:xfrm>
              <a:off x="4367597" y="4813215"/>
              <a:ext cx="56328" cy="72616"/>
            </a:xfrm>
            <a:custGeom>
              <a:avLst/>
              <a:gdLst>
                <a:gd name="connsiteX0" fmla="*/ 0 w 56328"/>
                <a:gd name="connsiteY0" fmla="*/ 69104 h 72616"/>
                <a:gd name="connsiteX1" fmla="*/ 7465 w 56328"/>
                <a:gd name="connsiteY1" fmla="*/ 68318 h 72616"/>
                <a:gd name="connsiteX2" fmla="*/ 8918 w 56328"/>
                <a:gd name="connsiteY2" fmla="*/ 63972 h 72616"/>
                <a:gd name="connsiteX3" fmla="*/ 8918 w 56328"/>
                <a:gd name="connsiteY3" fmla="*/ 10478 h 72616"/>
                <a:gd name="connsiteX4" fmla="*/ 7465 w 56328"/>
                <a:gd name="connsiteY4" fmla="*/ 5739 h 72616"/>
                <a:gd name="connsiteX5" fmla="*/ 0 w 56328"/>
                <a:gd name="connsiteY5" fmla="*/ 4798 h 72616"/>
                <a:gd name="connsiteX6" fmla="*/ 0 w 56328"/>
                <a:gd name="connsiteY6" fmla="*/ 1226 h 72616"/>
                <a:gd name="connsiteX7" fmla="*/ 16443 w 56328"/>
                <a:gd name="connsiteY7" fmla="*/ 0 h 72616"/>
                <a:gd name="connsiteX8" fmla="*/ 16443 w 56328"/>
                <a:gd name="connsiteY8" fmla="*/ 7525 h 72616"/>
                <a:gd name="connsiteX9" fmla="*/ 32456 w 56328"/>
                <a:gd name="connsiteY9" fmla="*/ 0 h 72616"/>
                <a:gd name="connsiteX10" fmla="*/ 49244 w 56328"/>
                <a:gd name="connsiteY10" fmla="*/ 7525 h 72616"/>
                <a:gd name="connsiteX11" fmla="*/ 56329 w 56328"/>
                <a:gd name="connsiteY11" fmla="*/ 25825 h 72616"/>
                <a:gd name="connsiteX12" fmla="*/ 48792 w 56328"/>
                <a:gd name="connsiteY12" fmla="*/ 44232 h 72616"/>
                <a:gd name="connsiteX13" fmla="*/ 30837 w 56328"/>
                <a:gd name="connsiteY13" fmla="*/ 51757 h 72616"/>
                <a:gd name="connsiteX14" fmla="*/ 21300 w 56328"/>
                <a:gd name="connsiteY14" fmla="*/ 48851 h 72616"/>
                <a:gd name="connsiteX15" fmla="*/ 16788 w 56328"/>
                <a:gd name="connsiteY15" fmla="*/ 43720 h 72616"/>
                <a:gd name="connsiteX16" fmla="*/ 16788 w 56328"/>
                <a:gd name="connsiteY16" fmla="*/ 44779 h 72616"/>
                <a:gd name="connsiteX17" fmla="*/ 16788 w 56328"/>
                <a:gd name="connsiteY17" fmla="*/ 63972 h 72616"/>
                <a:gd name="connsiteX18" fmla="*/ 18229 w 56328"/>
                <a:gd name="connsiteY18" fmla="*/ 68378 h 72616"/>
                <a:gd name="connsiteX19" fmla="*/ 25706 w 56328"/>
                <a:gd name="connsiteY19" fmla="*/ 69104 h 72616"/>
                <a:gd name="connsiteX20" fmla="*/ 25706 w 56328"/>
                <a:gd name="connsiteY20" fmla="*/ 72616 h 72616"/>
                <a:gd name="connsiteX21" fmla="*/ 12823 w 56328"/>
                <a:gd name="connsiteY21" fmla="*/ 72283 h 72616"/>
                <a:gd name="connsiteX22" fmla="*/ 0 w 56328"/>
                <a:gd name="connsiteY22" fmla="*/ 72616 h 72616"/>
                <a:gd name="connsiteX23" fmla="*/ 0 w 56328"/>
                <a:gd name="connsiteY23" fmla="*/ 69104 h 72616"/>
                <a:gd name="connsiteX24" fmla="*/ 16788 w 56328"/>
                <a:gd name="connsiteY24" fmla="*/ 37481 h 72616"/>
                <a:gd name="connsiteX25" fmla="*/ 17002 w 56328"/>
                <a:gd name="connsiteY25" fmla="*/ 39815 h 72616"/>
                <a:gd name="connsiteX26" fmla="*/ 18395 w 56328"/>
                <a:gd name="connsiteY26" fmla="*/ 42279 h 72616"/>
                <a:gd name="connsiteX27" fmla="*/ 30278 w 56328"/>
                <a:gd name="connsiteY27" fmla="*/ 49185 h 72616"/>
                <a:gd name="connsiteX28" fmla="*/ 30397 w 56328"/>
                <a:gd name="connsiteY28" fmla="*/ 49185 h 72616"/>
                <a:gd name="connsiteX29" fmla="*/ 41886 w 56328"/>
                <a:gd name="connsiteY29" fmla="*/ 42553 h 72616"/>
                <a:gd name="connsiteX30" fmla="*/ 46851 w 56328"/>
                <a:gd name="connsiteY30" fmla="*/ 25825 h 72616"/>
                <a:gd name="connsiteX31" fmla="*/ 42327 w 56328"/>
                <a:gd name="connsiteY31" fmla="*/ 9537 h 72616"/>
                <a:gd name="connsiteX32" fmla="*/ 31563 w 56328"/>
                <a:gd name="connsiteY32" fmla="*/ 2846 h 72616"/>
                <a:gd name="connsiteX33" fmla="*/ 23193 w 56328"/>
                <a:gd name="connsiteY33" fmla="*/ 5239 h 72616"/>
                <a:gd name="connsiteX34" fmla="*/ 16788 w 56328"/>
                <a:gd name="connsiteY34" fmla="*/ 11990 h 72616"/>
                <a:gd name="connsiteX35" fmla="*/ 16788 w 56328"/>
                <a:gd name="connsiteY35" fmla="*/ 37481 h 7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328" h="72616">
                  <a:moveTo>
                    <a:pt x="0" y="69104"/>
                  </a:moveTo>
                  <a:cubicBezTo>
                    <a:pt x="4048" y="69104"/>
                    <a:pt x="6537" y="68842"/>
                    <a:pt x="7465" y="68318"/>
                  </a:cubicBezTo>
                  <a:cubicBezTo>
                    <a:pt x="8430" y="67830"/>
                    <a:pt x="8918" y="66389"/>
                    <a:pt x="8918" y="63972"/>
                  </a:cubicBezTo>
                  <a:lnTo>
                    <a:pt x="8918" y="10478"/>
                  </a:lnTo>
                  <a:cubicBezTo>
                    <a:pt x="8918" y="7953"/>
                    <a:pt x="8430" y="6370"/>
                    <a:pt x="7465" y="5739"/>
                  </a:cubicBezTo>
                  <a:cubicBezTo>
                    <a:pt x="6537" y="5108"/>
                    <a:pt x="4048" y="4798"/>
                    <a:pt x="0" y="4798"/>
                  </a:cubicBezTo>
                  <a:lnTo>
                    <a:pt x="0" y="1226"/>
                  </a:lnTo>
                  <a:lnTo>
                    <a:pt x="16443" y="0"/>
                  </a:lnTo>
                  <a:lnTo>
                    <a:pt x="16443" y="7525"/>
                  </a:lnTo>
                  <a:cubicBezTo>
                    <a:pt x="21026" y="2512"/>
                    <a:pt x="26360" y="0"/>
                    <a:pt x="32456" y="0"/>
                  </a:cubicBezTo>
                  <a:cubicBezTo>
                    <a:pt x="38922" y="0"/>
                    <a:pt x="44517" y="2512"/>
                    <a:pt x="49244" y="7525"/>
                  </a:cubicBezTo>
                  <a:cubicBezTo>
                    <a:pt x="53971" y="12549"/>
                    <a:pt x="56329" y="18645"/>
                    <a:pt x="56329" y="25825"/>
                  </a:cubicBezTo>
                  <a:cubicBezTo>
                    <a:pt x="56329" y="33076"/>
                    <a:pt x="53816" y="39207"/>
                    <a:pt x="48792" y="44232"/>
                  </a:cubicBezTo>
                  <a:cubicBezTo>
                    <a:pt x="43779" y="49244"/>
                    <a:pt x="37790" y="51757"/>
                    <a:pt x="30837" y="51757"/>
                  </a:cubicBezTo>
                  <a:cubicBezTo>
                    <a:pt x="27039" y="51757"/>
                    <a:pt x="23860" y="50792"/>
                    <a:pt x="21300" y="48851"/>
                  </a:cubicBezTo>
                  <a:cubicBezTo>
                    <a:pt x="18764" y="46887"/>
                    <a:pt x="17264" y="45172"/>
                    <a:pt x="16788" y="43720"/>
                  </a:cubicBezTo>
                  <a:lnTo>
                    <a:pt x="16788" y="44779"/>
                  </a:lnTo>
                  <a:lnTo>
                    <a:pt x="16788" y="63972"/>
                  </a:lnTo>
                  <a:cubicBezTo>
                    <a:pt x="16788" y="66425"/>
                    <a:pt x="17264" y="67889"/>
                    <a:pt x="18229" y="68378"/>
                  </a:cubicBezTo>
                  <a:cubicBezTo>
                    <a:pt x="19193" y="68866"/>
                    <a:pt x="21693" y="69104"/>
                    <a:pt x="25706" y="69104"/>
                  </a:cubicBezTo>
                  <a:lnTo>
                    <a:pt x="25706" y="72616"/>
                  </a:lnTo>
                  <a:cubicBezTo>
                    <a:pt x="17717" y="72390"/>
                    <a:pt x="13418" y="72283"/>
                    <a:pt x="12823" y="72283"/>
                  </a:cubicBezTo>
                  <a:cubicBezTo>
                    <a:pt x="12073" y="72283"/>
                    <a:pt x="7799" y="72390"/>
                    <a:pt x="0" y="72616"/>
                  </a:cubicBezTo>
                  <a:lnTo>
                    <a:pt x="0" y="69104"/>
                  </a:lnTo>
                  <a:moveTo>
                    <a:pt x="16788" y="37481"/>
                  </a:moveTo>
                  <a:cubicBezTo>
                    <a:pt x="16788" y="38636"/>
                    <a:pt x="16859" y="39410"/>
                    <a:pt x="17002" y="39815"/>
                  </a:cubicBezTo>
                  <a:cubicBezTo>
                    <a:pt x="17193" y="40231"/>
                    <a:pt x="17657" y="41053"/>
                    <a:pt x="18395" y="42279"/>
                  </a:cubicBezTo>
                  <a:cubicBezTo>
                    <a:pt x="21407" y="46887"/>
                    <a:pt x="25372" y="49185"/>
                    <a:pt x="30278" y="49185"/>
                  </a:cubicBezTo>
                  <a:cubicBezTo>
                    <a:pt x="30313" y="49185"/>
                    <a:pt x="30361" y="49185"/>
                    <a:pt x="30397" y="49185"/>
                  </a:cubicBezTo>
                  <a:cubicBezTo>
                    <a:pt x="34743" y="49185"/>
                    <a:pt x="38576" y="46970"/>
                    <a:pt x="41886" y="42553"/>
                  </a:cubicBezTo>
                  <a:cubicBezTo>
                    <a:pt x="45196" y="38088"/>
                    <a:pt x="46851" y="32516"/>
                    <a:pt x="46851" y="25825"/>
                  </a:cubicBezTo>
                  <a:cubicBezTo>
                    <a:pt x="46851" y="19431"/>
                    <a:pt x="45339" y="14002"/>
                    <a:pt x="42327" y="9537"/>
                  </a:cubicBezTo>
                  <a:cubicBezTo>
                    <a:pt x="39314" y="5072"/>
                    <a:pt x="35731" y="2846"/>
                    <a:pt x="31563" y="2846"/>
                  </a:cubicBezTo>
                  <a:cubicBezTo>
                    <a:pt x="28587" y="2846"/>
                    <a:pt x="25801" y="3643"/>
                    <a:pt x="23193" y="5239"/>
                  </a:cubicBezTo>
                  <a:cubicBezTo>
                    <a:pt x="20586" y="6834"/>
                    <a:pt x="18455" y="9084"/>
                    <a:pt x="16788" y="11990"/>
                  </a:cubicBezTo>
                  <a:lnTo>
                    <a:pt x="16788" y="37481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82EB75-2913-1937-0284-955F7C052E30}"/>
                </a:ext>
              </a:extLst>
            </p:cNvPr>
            <p:cNvSpPr/>
            <p:nvPr/>
          </p:nvSpPr>
          <p:spPr>
            <a:xfrm>
              <a:off x="4436165" y="4793415"/>
              <a:ext cx="35754" cy="71556"/>
            </a:xfrm>
            <a:custGeom>
              <a:avLst/>
              <a:gdLst>
                <a:gd name="connsiteX0" fmla="*/ 0 w 35754"/>
                <a:gd name="connsiteY0" fmla="*/ 24598 h 71556"/>
                <a:gd name="connsiteX1" fmla="*/ 0 w 35754"/>
                <a:gd name="connsiteY1" fmla="*/ 22086 h 71556"/>
                <a:gd name="connsiteX2" fmla="*/ 8704 w 35754"/>
                <a:gd name="connsiteY2" fmla="*/ 18181 h 71556"/>
                <a:gd name="connsiteX3" fmla="*/ 13395 w 35754"/>
                <a:gd name="connsiteY3" fmla="*/ 9870 h 71556"/>
                <a:gd name="connsiteX4" fmla="*/ 14728 w 35754"/>
                <a:gd name="connsiteY4" fmla="*/ 0 h 71556"/>
                <a:gd name="connsiteX5" fmla="*/ 17574 w 35754"/>
                <a:gd name="connsiteY5" fmla="*/ 0 h 71556"/>
                <a:gd name="connsiteX6" fmla="*/ 17574 w 35754"/>
                <a:gd name="connsiteY6" fmla="*/ 21026 h 71556"/>
                <a:gd name="connsiteX7" fmla="*/ 33921 w 35754"/>
                <a:gd name="connsiteY7" fmla="*/ 21026 h 71556"/>
                <a:gd name="connsiteX8" fmla="*/ 33921 w 35754"/>
                <a:gd name="connsiteY8" fmla="*/ 24598 h 71556"/>
                <a:gd name="connsiteX9" fmla="*/ 17574 w 35754"/>
                <a:gd name="connsiteY9" fmla="*/ 24598 h 71556"/>
                <a:gd name="connsiteX10" fmla="*/ 17574 w 35754"/>
                <a:gd name="connsiteY10" fmla="*/ 56329 h 71556"/>
                <a:gd name="connsiteX11" fmla="*/ 25265 w 35754"/>
                <a:gd name="connsiteY11" fmla="*/ 68651 h 71556"/>
                <a:gd name="connsiteX12" fmla="*/ 30742 w 35754"/>
                <a:gd name="connsiteY12" fmla="*/ 65306 h 71556"/>
                <a:gd name="connsiteX13" fmla="*/ 32909 w 35754"/>
                <a:gd name="connsiteY13" fmla="*/ 55888 h 71556"/>
                <a:gd name="connsiteX14" fmla="*/ 32909 w 35754"/>
                <a:gd name="connsiteY14" fmla="*/ 49578 h 71556"/>
                <a:gd name="connsiteX15" fmla="*/ 35755 w 35754"/>
                <a:gd name="connsiteY15" fmla="*/ 49578 h 71556"/>
                <a:gd name="connsiteX16" fmla="*/ 35755 w 35754"/>
                <a:gd name="connsiteY16" fmla="*/ 56102 h 71556"/>
                <a:gd name="connsiteX17" fmla="*/ 32909 w 35754"/>
                <a:gd name="connsiteY17" fmla="*/ 66925 h 71556"/>
                <a:gd name="connsiteX18" fmla="*/ 24432 w 35754"/>
                <a:gd name="connsiteY18" fmla="*/ 71557 h 71556"/>
                <a:gd name="connsiteX19" fmla="*/ 20312 w 35754"/>
                <a:gd name="connsiteY19" fmla="*/ 70997 h 71556"/>
                <a:gd name="connsiteX20" fmla="*/ 15621 w 35754"/>
                <a:gd name="connsiteY20" fmla="*/ 69152 h 71556"/>
                <a:gd name="connsiteX21" fmla="*/ 11323 w 35754"/>
                <a:gd name="connsiteY21" fmla="*/ 64413 h 71556"/>
                <a:gd name="connsiteX22" fmla="*/ 9704 w 35754"/>
                <a:gd name="connsiteY22" fmla="*/ 56102 h 71556"/>
                <a:gd name="connsiteX23" fmla="*/ 9704 w 35754"/>
                <a:gd name="connsiteY23" fmla="*/ 24598 h 71556"/>
                <a:gd name="connsiteX24" fmla="*/ 0 w 35754"/>
                <a:gd name="connsiteY24" fmla="*/ 24598 h 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754" h="71556">
                  <a:moveTo>
                    <a:pt x="0" y="24598"/>
                  </a:moveTo>
                  <a:lnTo>
                    <a:pt x="0" y="22086"/>
                  </a:lnTo>
                  <a:cubicBezTo>
                    <a:pt x="3501" y="21931"/>
                    <a:pt x="6406" y="20634"/>
                    <a:pt x="8704" y="18181"/>
                  </a:cubicBezTo>
                  <a:cubicBezTo>
                    <a:pt x="11049" y="15693"/>
                    <a:pt x="12609" y="12918"/>
                    <a:pt x="13395" y="9870"/>
                  </a:cubicBezTo>
                  <a:cubicBezTo>
                    <a:pt x="14216" y="6822"/>
                    <a:pt x="14657" y="3536"/>
                    <a:pt x="14728" y="0"/>
                  </a:cubicBezTo>
                  <a:lnTo>
                    <a:pt x="17574" y="0"/>
                  </a:lnTo>
                  <a:lnTo>
                    <a:pt x="17574" y="21026"/>
                  </a:lnTo>
                  <a:lnTo>
                    <a:pt x="33921" y="21026"/>
                  </a:lnTo>
                  <a:lnTo>
                    <a:pt x="33921" y="24598"/>
                  </a:lnTo>
                  <a:lnTo>
                    <a:pt x="17574" y="24598"/>
                  </a:lnTo>
                  <a:lnTo>
                    <a:pt x="17574" y="56329"/>
                  </a:lnTo>
                  <a:cubicBezTo>
                    <a:pt x="17574" y="64544"/>
                    <a:pt x="20134" y="68651"/>
                    <a:pt x="25265" y="68651"/>
                  </a:cubicBezTo>
                  <a:cubicBezTo>
                    <a:pt x="27468" y="68651"/>
                    <a:pt x="29289" y="67532"/>
                    <a:pt x="30742" y="65306"/>
                  </a:cubicBezTo>
                  <a:cubicBezTo>
                    <a:pt x="32183" y="63044"/>
                    <a:pt x="32909" y="59900"/>
                    <a:pt x="32909" y="55888"/>
                  </a:cubicBezTo>
                  <a:lnTo>
                    <a:pt x="32909" y="49578"/>
                  </a:lnTo>
                  <a:lnTo>
                    <a:pt x="35755" y="49578"/>
                  </a:lnTo>
                  <a:lnTo>
                    <a:pt x="35755" y="56102"/>
                  </a:lnTo>
                  <a:cubicBezTo>
                    <a:pt x="35755" y="60234"/>
                    <a:pt x="34802" y="63841"/>
                    <a:pt x="32909" y="66925"/>
                  </a:cubicBezTo>
                  <a:cubicBezTo>
                    <a:pt x="31016" y="70009"/>
                    <a:pt x="28182" y="71557"/>
                    <a:pt x="24432" y="71557"/>
                  </a:cubicBezTo>
                  <a:cubicBezTo>
                    <a:pt x="23062" y="71557"/>
                    <a:pt x="21681" y="71366"/>
                    <a:pt x="20312" y="70997"/>
                  </a:cubicBezTo>
                  <a:cubicBezTo>
                    <a:pt x="18967" y="70664"/>
                    <a:pt x="17407" y="70045"/>
                    <a:pt x="15621" y="69152"/>
                  </a:cubicBezTo>
                  <a:cubicBezTo>
                    <a:pt x="13871" y="68223"/>
                    <a:pt x="12442" y="66639"/>
                    <a:pt x="11323" y="64413"/>
                  </a:cubicBezTo>
                  <a:cubicBezTo>
                    <a:pt x="10239" y="62151"/>
                    <a:pt x="9704" y="59376"/>
                    <a:pt x="9704" y="56102"/>
                  </a:cubicBezTo>
                  <a:lnTo>
                    <a:pt x="9704" y="24598"/>
                  </a:lnTo>
                  <a:lnTo>
                    <a:pt x="0" y="2459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58FE17F-4A87-A2DA-DA93-29C45541BB41}"/>
                </a:ext>
              </a:extLst>
            </p:cNvPr>
            <p:cNvSpPr/>
            <p:nvPr/>
          </p:nvSpPr>
          <p:spPr>
            <a:xfrm>
              <a:off x="4478658" y="4787271"/>
              <a:ext cx="24431" cy="76414"/>
            </a:xfrm>
            <a:custGeom>
              <a:avLst/>
              <a:gdLst>
                <a:gd name="connsiteX0" fmla="*/ 0 w 24431"/>
                <a:gd name="connsiteY0" fmla="*/ 76414 h 76414"/>
                <a:gd name="connsiteX1" fmla="*/ 0 w 24431"/>
                <a:gd name="connsiteY1" fmla="*/ 72902 h 76414"/>
                <a:gd name="connsiteX2" fmla="*/ 7477 w 24431"/>
                <a:gd name="connsiteY2" fmla="*/ 72176 h 76414"/>
                <a:gd name="connsiteX3" fmla="*/ 8870 w 24431"/>
                <a:gd name="connsiteY3" fmla="*/ 67711 h 76414"/>
                <a:gd name="connsiteX4" fmla="*/ 8870 w 24431"/>
                <a:gd name="connsiteY4" fmla="*/ 36981 h 76414"/>
                <a:gd name="connsiteX5" fmla="*/ 7418 w 24431"/>
                <a:gd name="connsiteY5" fmla="*/ 31742 h 76414"/>
                <a:gd name="connsiteX6" fmla="*/ 441 w 24431"/>
                <a:gd name="connsiteY6" fmla="*/ 30742 h 76414"/>
                <a:gd name="connsiteX7" fmla="*/ 441 w 24431"/>
                <a:gd name="connsiteY7" fmla="*/ 27170 h 76414"/>
                <a:gd name="connsiteX8" fmla="*/ 16395 w 24431"/>
                <a:gd name="connsiteY8" fmla="*/ 25944 h 76414"/>
                <a:gd name="connsiteX9" fmla="*/ 16395 w 24431"/>
                <a:gd name="connsiteY9" fmla="*/ 67830 h 76414"/>
                <a:gd name="connsiteX10" fmla="*/ 17621 w 24431"/>
                <a:gd name="connsiteY10" fmla="*/ 72068 h 76414"/>
                <a:gd name="connsiteX11" fmla="*/ 24432 w 24431"/>
                <a:gd name="connsiteY11" fmla="*/ 72902 h 76414"/>
                <a:gd name="connsiteX12" fmla="*/ 24432 w 24431"/>
                <a:gd name="connsiteY12" fmla="*/ 76414 h 76414"/>
                <a:gd name="connsiteX13" fmla="*/ 12549 w 24431"/>
                <a:gd name="connsiteY13" fmla="*/ 76081 h 76414"/>
                <a:gd name="connsiteX14" fmla="*/ 0 w 24431"/>
                <a:gd name="connsiteY14" fmla="*/ 76414 h 76414"/>
                <a:gd name="connsiteX15" fmla="*/ 4798 w 24431"/>
                <a:gd name="connsiteY15" fmla="*/ 6024 h 76414"/>
                <a:gd name="connsiteX16" fmla="*/ 6525 w 24431"/>
                <a:gd name="connsiteY16" fmla="*/ 1905 h 76414"/>
                <a:gd name="connsiteX17" fmla="*/ 10823 w 24431"/>
                <a:gd name="connsiteY17" fmla="*/ 0 h 76414"/>
                <a:gd name="connsiteX18" fmla="*/ 15109 w 24431"/>
                <a:gd name="connsiteY18" fmla="*/ 1738 h 76414"/>
                <a:gd name="connsiteX19" fmla="*/ 16895 w 24431"/>
                <a:gd name="connsiteY19" fmla="*/ 6084 h 76414"/>
                <a:gd name="connsiteX20" fmla="*/ 15109 w 24431"/>
                <a:gd name="connsiteY20" fmla="*/ 10430 h 76414"/>
                <a:gd name="connsiteX21" fmla="*/ 10823 w 24431"/>
                <a:gd name="connsiteY21" fmla="*/ 12109 h 76414"/>
                <a:gd name="connsiteX22" fmla="*/ 6465 w 24431"/>
                <a:gd name="connsiteY22" fmla="*/ 10263 h 76414"/>
                <a:gd name="connsiteX23" fmla="*/ 4798 w 24431"/>
                <a:gd name="connsiteY23" fmla="*/ 6024 h 7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431" h="76414">
                  <a:moveTo>
                    <a:pt x="0" y="76414"/>
                  </a:moveTo>
                  <a:lnTo>
                    <a:pt x="0" y="72902"/>
                  </a:lnTo>
                  <a:cubicBezTo>
                    <a:pt x="4048" y="72902"/>
                    <a:pt x="6537" y="72664"/>
                    <a:pt x="7477" y="72176"/>
                  </a:cubicBezTo>
                  <a:cubicBezTo>
                    <a:pt x="8406" y="71664"/>
                    <a:pt x="8870" y="70175"/>
                    <a:pt x="8870" y="67711"/>
                  </a:cubicBezTo>
                  <a:lnTo>
                    <a:pt x="8870" y="36981"/>
                  </a:lnTo>
                  <a:cubicBezTo>
                    <a:pt x="8870" y="34159"/>
                    <a:pt x="8382" y="32409"/>
                    <a:pt x="7418" y="31742"/>
                  </a:cubicBezTo>
                  <a:cubicBezTo>
                    <a:pt x="6489" y="31075"/>
                    <a:pt x="4167" y="30742"/>
                    <a:pt x="441" y="30742"/>
                  </a:cubicBezTo>
                  <a:lnTo>
                    <a:pt x="441" y="27170"/>
                  </a:lnTo>
                  <a:lnTo>
                    <a:pt x="16395" y="25944"/>
                  </a:lnTo>
                  <a:lnTo>
                    <a:pt x="16395" y="67830"/>
                  </a:lnTo>
                  <a:cubicBezTo>
                    <a:pt x="16395" y="70104"/>
                    <a:pt x="16800" y="71509"/>
                    <a:pt x="17621" y="72068"/>
                  </a:cubicBezTo>
                  <a:cubicBezTo>
                    <a:pt x="18443" y="72628"/>
                    <a:pt x="20705" y="72902"/>
                    <a:pt x="24432" y="72902"/>
                  </a:cubicBezTo>
                  <a:lnTo>
                    <a:pt x="24432" y="76414"/>
                  </a:lnTo>
                  <a:cubicBezTo>
                    <a:pt x="16657" y="76188"/>
                    <a:pt x="12704" y="76081"/>
                    <a:pt x="12549" y="76081"/>
                  </a:cubicBezTo>
                  <a:cubicBezTo>
                    <a:pt x="11513" y="76081"/>
                    <a:pt x="7322" y="76188"/>
                    <a:pt x="0" y="76414"/>
                  </a:cubicBezTo>
                  <a:moveTo>
                    <a:pt x="4798" y="6024"/>
                  </a:moveTo>
                  <a:cubicBezTo>
                    <a:pt x="4798" y="4500"/>
                    <a:pt x="5370" y="3131"/>
                    <a:pt x="6525" y="1905"/>
                  </a:cubicBezTo>
                  <a:cubicBezTo>
                    <a:pt x="7715" y="631"/>
                    <a:pt x="9144" y="0"/>
                    <a:pt x="10823" y="0"/>
                  </a:cubicBezTo>
                  <a:cubicBezTo>
                    <a:pt x="12490" y="0"/>
                    <a:pt x="13918" y="583"/>
                    <a:pt x="15109" y="1738"/>
                  </a:cubicBezTo>
                  <a:cubicBezTo>
                    <a:pt x="16300" y="2846"/>
                    <a:pt x="16895" y="4298"/>
                    <a:pt x="16895" y="6084"/>
                  </a:cubicBezTo>
                  <a:cubicBezTo>
                    <a:pt x="16895" y="7834"/>
                    <a:pt x="16300" y="9275"/>
                    <a:pt x="15109" y="10430"/>
                  </a:cubicBezTo>
                  <a:cubicBezTo>
                    <a:pt x="13918" y="11549"/>
                    <a:pt x="12490" y="12109"/>
                    <a:pt x="10823" y="12109"/>
                  </a:cubicBezTo>
                  <a:cubicBezTo>
                    <a:pt x="9073" y="12109"/>
                    <a:pt x="7620" y="11489"/>
                    <a:pt x="6465" y="10263"/>
                  </a:cubicBezTo>
                  <a:cubicBezTo>
                    <a:pt x="5358" y="9037"/>
                    <a:pt x="4798" y="7632"/>
                    <a:pt x="4798" y="6024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6D57F340-BBC5-B307-E95D-A5582925AA77}"/>
                </a:ext>
              </a:extLst>
            </p:cNvPr>
            <p:cNvSpPr/>
            <p:nvPr/>
          </p:nvSpPr>
          <p:spPr>
            <a:xfrm>
              <a:off x="4513175" y="4812488"/>
              <a:ext cx="50649" cy="52482"/>
            </a:xfrm>
            <a:custGeom>
              <a:avLst/>
              <a:gdLst>
                <a:gd name="connsiteX0" fmla="*/ 7537 w 50649"/>
                <a:gd name="connsiteY0" fmla="*/ 45065 h 52482"/>
                <a:gd name="connsiteX1" fmla="*/ 0 w 50649"/>
                <a:gd name="connsiteY1" fmla="*/ 26765 h 52482"/>
                <a:gd name="connsiteX2" fmla="*/ 7370 w 50649"/>
                <a:gd name="connsiteY2" fmla="*/ 7977 h 52482"/>
                <a:gd name="connsiteX3" fmla="*/ 25384 w 50649"/>
                <a:gd name="connsiteY3" fmla="*/ 0 h 52482"/>
                <a:gd name="connsiteX4" fmla="*/ 43172 w 50649"/>
                <a:gd name="connsiteY4" fmla="*/ 7918 h 52482"/>
                <a:gd name="connsiteX5" fmla="*/ 50649 w 50649"/>
                <a:gd name="connsiteY5" fmla="*/ 26765 h 52482"/>
                <a:gd name="connsiteX6" fmla="*/ 43112 w 50649"/>
                <a:gd name="connsiteY6" fmla="*/ 45006 h 52482"/>
                <a:gd name="connsiteX7" fmla="*/ 25265 w 50649"/>
                <a:gd name="connsiteY7" fmla="*/ 52483 h 52482"/>
                <a:gd name="connsiteX8" fmla="*/ 7537 w 50649"/>
                <a:gd name="connsiteY8" fmla="*/ 45065 h 52482"/>
                <a:gd name="connsiteX9" fmla="*/ 9489 w 50649"/>
                <a:gd name="connsiteY9" fmla="*/ 25825 h 52482"/>
                <a:gd name="connsiteX10" fmla="*/ 12383 w 50649"/>
                <a:gd name="connsiteY10" fmla="*/ 41946 h 52482"/>
                <a:gd name="connsiteX11" fmla="*/ 25384 w 50649"/>
                <a:gd name="connsiteY11" fmla="*/ 49578 h 52482"/>
                <a:gd name="connsiteX12" fmla="*/ 33135 w 50649"/>
                <a:gd name="connsiteY12" fmla="*/ 47292 h 52482"/>
                <a:gd name="connsiteX13" fmla="*/ 38660 w 50649"/>
                <a:gd name="connsiteY13" fmla="*/ 41160 h 52482"/>
                <a:gd name="connsiteX14" fmla="*/ 41160 w 50649"/>
                <a:gd name="connsiteY14" fmla="*/ 25825 h 52482"/>
                <a:gd name="connsiteX15" fmla="*/ 38148 w 50649"/>
                <a:gd name="connsiteY15" fmla="*/ 9977 h 52482"/>
                <a:gd name="connsiteX16" fmla="*/ 25265 w 50649"/>
                <a:gd name="connsiteY16" fmla="*/ 2560 h 52482"/>
                <a:gd name="connsiteX17" fmla="*/ 17966 w 50649"/>
                <a:gd name="connsiteY17" fmla="*/ 4513 h 52482"/>
                <a:gd name="connsiteX18" fmla="*/ 12216 w 50649"/>
                <a:gd name="connsiteY18" fmla="*/ 10204 h 52482"/>
                <a:gd name="connsiteX19" fmla="*/ 9489 w 50649"/>
                <a:gd name="connsiteY19" fmla="*/ 25825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49" h="52482">
                  <a:moveTo>
                    <a:pt x="7537" y="45065"/>
                  </a:moveTo>
                  <a:cubicBezTo>
                    <a:pt x="2512" y="40076"/>
                    <a:pt x="0" y="33980"/>
                    <a:pt x="0" y="26765"/>
                  </a:cubicBezTo>
                  <a:cubicBezTo>
                    <a:pt x="0" y="19514"/>
                    <a:pt x="2453" y="13252"/>
                    <a:pt x="7370" y="7977"/>
                  </a:cubicBezTo>
                  <a:cubicBezTo>
                    <a:pt x="12311" y="2655"/>
                    <a:pt x="18324" y="0"/>
                    <a:pt x="25384" y="0"/>
                  </a:cubicBezTo>
                  <a:cubicBezTo>
                    <a:pt x="32302" y="0"/>
                    <a:pt x="38231" y="2643"/>
                    <a:pt x="43172" y="7918"/>
                  </a:cubicBezTo>
                  <a:cubicBezTo>
                    <a:pt x="48161" y="13168"/>
                    <a:pt x="50649" y="19443"/>
                    <a:pt x="50649" y="26765"/>
                  </a:cubicBezTo>
                  <a:cubicBezTo>
                    <a:pt x="50649" y="33945"/>
                    <a:pt x="48137" y="40017"/>
                    <a:pt x="43112" y="45006"/>
                  </a:cubicBezTo>
                  <a:cubicBezTo>
                    <a:pt x="38136" y="49994"/>
                    <a:pt x="32183" y="52483"/>
                    <a:pt x="25265" y="52483"/>
                  </a:cubicBezTo>
                  <a:cubicBezTo>
                    <a:pt x="18502" y="52483"/>
                    <a:pt x="12597" y="50006"/>
                    <a:pt x="7537" y="45065"/>
                  </a:cubicBezTo>
                  <a:moveTo>
                    <a:pt x="9489" y="25825"/>
                  </a:moveTo>
                  <a:cubicBezTo>
                    <a:pt x="9489" y="33218"/>
                    <a:pt x="10454" y="38600"/>
                    <a:pt x="12383" y="41946"/>
                  </a:cubicBezTo>
                  <a:cubicBezTo>
                    <a:pt x="15359" y="47030"/>
                    <a:pt x="19693" y="49578"/>
                    <a:pt x="25384" y="49578"/>
                  </a:cubicBezTo>
                  <a:cubicBezTo>
                    <a:pt x="28206" y="49578"/>
                    <a:pt x="30790" y="48816"/>
                    <a:pt x="33135" y="47292"/>
                  </a:cubicBezTo>
                  <a:cubicBezTo>
                    <a:pt x="35516" y="45768"/>
                    <a:pt x="37362" y="43720"/>
                    <a:pt x="38660" y="41160"/>
                  </a:cubicBezTo>
                  <a:cubicBezTo>
                    <a:pt x="40326" y="37814"/>
                    <a:pt x="41160" y="32695"/>
                    <a:pt x="41160" y="25825"/>
                  </a:cubicBezTo>
                  <a:cubicBezTo>
                    <a:pt x="41160" y="18502"/>
                    <a:pt x="40160" y="13216"/>
                    <a:pt x="38148" y="9977"/>
                  </a:cubicBezTo>
                  <a:cubicBezTo>
                    <a:pt x="35183" y="5036"/>
                    <a:pt x="30885" y="2560"/>
                    <a:pt x="25265" y="2560"/>
                  </a:cubicBezTo>
                  <a:cubicBezTo>
                    <a:pt x="22812" y="2560"/>
                    <a:pt x="20383" y="3215"/>
                    <a:pt x="17966" y="4513"/>
                  </a:cubicBezTo>
                  <a:cubicBezTo>
                    <a:pt x="15585" y="5786"/>
                    <a:pt x="13668" y="7680"/>
                    <a:pt x="12216" y="10204"/>
                  </a:cubicBezTo>
                  <a:cubicBezTo>
                    <a:pt x="10394" y="13549"/>
                    <a:pt x="9489" y="18764"/>
                    <a:pt x="9489" y="25825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A53915F9-3CF4-D772-BD36-0683FD020923}"/>
                </a:ext>
              </a:extLst>
            </p:cNvPr>
            <p:cNvSpPr/>
            <p:nvPr/>
          </p:nvSpPr>
          <p:spPr>
            <a:xfrm>
              <a:off x="4567455" y="4813215"/>
              <a:ext cx="57447" cy="50470"/>
            </a:xfrm>
            <a:custGeom>
              <a:avLst/>
              <a:gdLst>
                <a:gd name="connsiteX0" fmla="*/ 0 w 57447"/>
                <a:gd name="connsiteY0" fmla="*/ 50471 h 50470"/>
                <a:gd name="connsiteX1" fmla="*/ 0 w 57447"/>
                <a:gd name="connsiteY1" fmla="*/ 46958 h 50470"/>
                <a:gd name="connsiteX2" fmla="*/ 7477 w 57447"/>
                <a:gd name="connsiteY2" fmla="*/ 46232 h 50470"/>
                <a:gd name="connsiteX3" fmla="*/ 8870 w 57447"/>
                <a:gd name="connsiteY3" fmla="*/ 41767 h 50470"/>
                <a:gd name="connsiteX4" fmla="*/ 8870 w 57447"/>
                <a:gd name="connsiteY4" fmla="*/ 11156 h 50470"/>
                <a:gd name="connsiteX5" fmla="*/ 7358 w 57447"/>
                <a:gd name="connsiteY5" fmla="*/ 5858 h 50470"/>
                <a:gd name="connsiteX6" fmla="*/ 0 w 57447"/>
                <a:gd name="connsiteY6" fmla="*/ 4798 h 50470"/>
                <a:gd name="connsiteX7" fmla="*/ 0 w 57447"/>
                <a:gd name="connsiteY7" fmla="*/ 1226 h 50470"/>
                <a:gd name="connsiteX8" fmla="*/ 16062 w 57447"/>
                <a:gd name="connsiteY8" fmla="*/ 0 h 50470"/>
                <a:gd name="connsiteX9" fmla="*/ 16062 w 57447"/>
                <a:gd name="connsiteY9" fmla="*/ 11990 h 50470"/>
                <a:gd name="connsiteX10" fmla="*/ 32968 w 57447"/>
                <a:gd name="connsiteY10" fmla="*/ 0 h 50470"/>
                <a:gd name="connsiteX11" fmla="*/ 44958 w 57447"/>
                <a:gd name="connsiteY11" fmla="*/ 4239 h 50470"/>
                <a:gd name="connsiteX12" fmla="*/ 47970 w 57447"/>
                <a:gd name="connsiteY12" fmla="*/ 10263 h 50470"/>
                <a:gd name="connsiteX13" fmla="*/ 48530 w 57447"/>
                <a:gd name="connsiteY13" fmla="*/ 21693 h 50470"/>
                <a:gd name="connsiteX14" fmla="*/ 48530 w 57447"/>
                <a:gd name="connsiteY14" fmla="*/ 43505 h 50470"/>
                <a:gd name="connsiteX15" fmla="*/ 50471 w 57447"/>
                <a:gd name="connsiteY15" fmla="*/ 46458 h 50470"/>
                <a:gd name="connsiteX16" fmla="*/ 57448 w 57447"/>
                <a:gd name="connsiteY16" fmla="*/ 46958 h 50470"/>
                <a:gd name="connsiteX17" fmla="*/ 57448 w 57447"/>
                <a:gd name="connsiteY17" fmla="*/ 50471 h 50470"/>
                <a:gd name="connsiteX18" fmla="*/ 44625 w 57447"/>
                <a:gd name="connsiteY18" fmla="*/ 50137 h 50470"/>
                <a:gd name="connsiteX19" fmla="*/ 31730 w 57447"/>
                <a:gd name="connsiteY19" fmla="*/ 50471 h 50470"/>
                <a:gd name="connsiteX20" fmla="*/ 31730 w 57447"/>
                <a:gd name="connsiteY20" fmla="*/ 46958 h 50470"/>
                <a:gd name="connsiteX21" fmla="*/ 39207 w 57447"/>
                <a:gd name="connsiteY21" fmla="*/ 46232 h 50470"/>
                <a:gd name="connsiteX22" fmla="*/ 40660 w 57447"/>
                <a:gd name="connsiteY22" fmla="*/ 41767 h 50470"/>
                <a:gd name="connsiteX23" fmla="*/ 40660 w 57447"/>
                <a:gd name="connsiteY23" fmla="*/ 15169 h 50470"/>
                <a:gd name="connsiteX24" fmla="*/ 38874 w 57447"/>
                <a:gd name="connsiteY24" fmla="*/ 5965 h 50470"/>
                <a:gd name="connsiteX25" fmla="*/ 32183 w 57447"/>
                <a:gd name="connsiteY25" fmla="*/ 2512 h 50470"/>
                <a:gd name="connsiteX26" fmla="*/ 21527 w 57447"/>
                <a:gd name="connsiteY26" fmla="*/ 7465 h 50470"/>
                <a:gd name="connsiteX27" fmla="*/ 16788 w 57447"/>
                <a:gd name="connsiteY27" fmla="*/ 20800 h 50470"/>
                <a:gd name="connsiteX28" fmla="*/ 16788 w 57447"/>
                <a:gd name="connsiteY28" fmla="*/ 41767 h 50470"/>
                <a:gd name="connsiteX29" fmla="*/ 18181 w 57447"/>
                <a:gd name="connsiteY29" fmla="*/ 46232 h 50470"/>
                <a:gd name="connsiteX30" fmla="*/ 25658 w 57447"/>
                <a:gd name="connsiteY30" fmla="*/ 46958 h 50470"/>
                <a:gd name="connsiteX31" fmla="*/ 25658 w 57447"/>
                <a:gd name="connsiteY31" fmla="*/ 50471 h 50470"/>
                <a:gd name="connsiteX32" fmla="*/ 12883 w 57447"/>
                <a:gd name="connsiteY32" fmla="*/ 50137 h 50470"/>
                <a:gd name="connsiteX33" fmla="*/ 0 w 57447"/>
                <a:gd name="connsiteY33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7447" h="50470">
                  <a:moveTo>
                    <a:pt x="0" y="50471"/>
                  </a:moveTo>
                  <a:lnTo>
                    <a:pt x="0" y="46958"/>
                  </a:lnTo>
                  <a:cubicBezTo>
                    <a:pt x="4060" y="46958"/>
                    <a:pt x="6548" y="46720"/>
                    <a:pt x="7477" y="46232"/>
                  </a:cubicBezTo>
                  <a:cubicBezTo>
                    <a:pt x="8406" y="45720"/>
                    <a:pt x="8870" y="44232"/>
                    <a:pt x="8870" y="41767"/>
                  </a:cubicBezTo>
                  <a:lnTo>
                    <a:pt x="8870" y="11156"/>
                  </a:lnTo>
                  <a:cubicBezTo>
                    <a:pt x="8870" y="8334"/>
                    <a:pt x="8370" y="6560"/>
                    <a:pt x="7358" y="5858"/>
                  </a:cubicBezTo>
                  <a:cubicBezTo>
                    <a:pt x="6394" y="5155"/>
                    <a:pt x="3941" y="4798"/>
                    <a:pt x="0" y="4798"/>
                  </a:cubicBezTo>
                  <a:lnTo>
                    <a:pt x="0" y="1226"/>
                  </a:lnTo>
                  <a:lnTo>
                    <a:pt x="16062" y="0"/>
                  </a:lnTo>
                  <a:lnTo>
                    <a:pt x="16062" y="11990"/>
                  </a:lnTo>
                  <a:cubicBezTo>
                    <a:pt x="19633" y="4000"/>
                    <a:pt x="25265" y="0"/>
                    <a:pt x="32968" y="0"/>
                  </a:cubicBezTo>
                  <a:cubicBezTo>
                    <a:pt x="38695" y="0"/>
                    <a:pt x="42684" y="1417"/>
                    <a:pt x="44958" y="4239"/>
                  </a:cubicBezTo>
                  <a:cubicBezTo>
                    <a:pt x="46637" y="6132"/>
                    <a:pt x="47637" y="8144"/>
                    <a:pt x="47970" y="10263"/>
                  </a:cubicBezTo>
                  <a:cubicBezTo>
                    <a:pt x="48339" y="12383"/>
                    <a:pt x="48530" y="16193"/>
                    <a:pt x="48530" y="21693"/>
                  </a:cubicBezTo>
                  <a:lnTo>
                    <a:pt x="48530" y="43505"/>
                  </a:lnTo>
                  <a:cubicBezTo>
                    <a:pt x="48601" y="45101"/>
                    <a:pt x="49244" y="46089"/>
                    <a:pt x="50471" y="46458"/>
                  </a:cubicBezTo>
                  <a:cubicBezTo>
                    <a:pt x="51697" y="46792"/>
                    <a:pt x="54031" y="46958"/>
                    <a:pt x="57448" y="46958"/>
                  </a:cubicBezTo>
                  <a:lnTo>
                    <a:pt x="57448" y="50471"/>
                  </a:lnTo>
                  <a:cubicBezTo>
                    <a:pt x="49673" y="50244"/>
                    <a:pt x="45399" y="50137"/>
                    <a:pt x="44625" y="50137"/>
                  </a:cubicBezTo>
                  <a:cubicBezTo>
                    <a:pt x="44029" y="50137"/>
                    <a:pt x="39731" y="50244"/>
                    <a:pt x="31730" y="50471"/>
                  </a:cubicBezTo>
                  <a:lnTo>
                    <a:pt x="31730" y="46958"/>
                  </a:lnTo>
                  <a:cubicBezTo>
                    <a:pt x="35790" y="46958"/>
                    <a:pt x="38279" y="46720"/>
                    <a:pt x="39207" y="46232"/>
                  </a:cubicBezTo>
                  <a:cubicBezTo>
                    <a:pt x="40172" y="45720"/>
                    <a:pt x="40660" y="44232"/>
                    <a:pt x="40660" y="41767"/>
                  </a:cubicBezTo>
                  <a:lnTo>
                    <a:pt x="40660" y="15169"/>
                  </a:lnTo>
                  <a:cubicBezTo>
                    <a:pt x="40660" y="11299"/>
                    <a:pt x="40065" y="8239"/>
                    <a:pt x="38874" y="5965"/>
                  </a:cubicBezTo>
                  <a:cubicBezTo>
                    <a:pt x="37683" y="3667"/>
                    <a:pt x="35457" y="2512"/>
                    <a:pt x="32183" y="2512"/>
                  </a:cubicBezTo>
                  <a:cubicBezTo>
                    <a:pt x="28242" y="2512"/>
                    <a:pt x="24682" y="4167"/>
                    <a:pt x="21527" y="7465"/>
                  </a:cubicBezTo>
                  <a:cubicBezTo>
                    <a:pt x="18371" y="10775"/>
                    <a:pt x="16788" y="15216"/>
                    <a:pt x="16788" y="20800"/>
                  </a:cubicBezTo>
                  <a:lnTo>
                    <a:pt x="16788" y="41767"/>
                  </a:lnTo>
                  <a:cubicBezTo>
                    <a:pt x="16788" y="44232"/>
                    <a:pt x="17252" y="45720"/>
                    <a:pt x="18181" y="46232"/>
                  </a:cubicBezTo>
                  <a:cubicBezTo>
                    <a:pt x="19145" y="46720"/>
                    <a:pt x="21646" y="46958"/>
                    <a:pt x="25658" y="46958"/>
                  </a:cubicBezTo>
                  <a:lnTo>
                    <a:pt x="25658" y="50471"/>
                  </a:lnTo>
                  <a:cubicBezTo>
                    <a:pt x="17883" y="50244"/>
                    <a:pt x="13633" y="50137"/>
                    <a:pt x="12883" y="50137"/>
                  </a:cubicBezTo>
                  <a:cubicBezTo>
                    <a:pt x="12287" y="50137"/>
                    <a:pt x="7989" y="50244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A6C07DB1-0D19-F398-2E6D-9E8F779637BC}"/>
                </a:ext>
              </a:extLst>
            </p:cNvPr>
            <p:cNvSpPr/>
            <p:nvPr/>
          </p:nvSpPr>
          <p:spPr>
            <a:xfrm>
              <a:off x="4633404" y="4812488"/>
              <a:ext cx="37314" cy="52482"/>
            </a:xfrm>
            <a:custGeom>
              <a:avLst/>
              <a:gdLst>
                <a:gd name="connsiteX0" fmla="*/ 0 w 37314"/>
                <a:gd name="connsiteY0" fmla="*/ 49697 h 52482"/>
                <a:gd name="connsiteX1" fmla="*/ 0 w 37314"/>
                <a:gd name="connsiteY1" fmla="*/ 34635 h 52482"/>
                <a:gd name="connsiteX2" fmla="*/ 60 w 37314"/>
                <a:gd name="connsiteY2" fmla="*/ 32909 h 52482"/>
                <a:gd name="connsiteX3" fmla="*/ 452 w 37314"/>
                <a:gd name="connsiteY3" fmla="*/ 32123 h 52482"/>
                <a:gd name="connsiteX4" fmla="*/ 1453 w 37314"/>
                <a:gd name="connsiteY4" fmla="*/ 31790 h 52482"/>
                <a:gd name="connsiteX5" fmla="*/ 2512 w 37314"/>
                <a:gd name="connsiteY5" fmla="*/ 32123 h 52482"/>
                <a:gd name="connsiteX6" fmla="*/ 3072 w 37314"/>
                <a:gd name="connsiteY6" fmla="*/ 33742 h 52482"/>
                <a:gd name="connsiteX7" fmla="*/ 8477 w 37314"/>
                <a:gd name="connsiteY7" fmla="*/ 45792 h 52482"/>
                <a:gd name="connsiteX8" fmla="*/ 18967 w 37314"/>
                <a:gd name="connsiteY8" fmla="*/ 49911 h 52482"/>
                <a:gd name="connsiteX9" fmla="*/ 28611 w 37314"/>
                <a:gd name="connsiteY9" fmla="*/ 47077 h 52482"/>
                <a:gd name="connsiteX10" fmla="*/ 31849 w 37314"/>
                <a:gd name="connsiteY10" fmla="*/ 39541 h 52482"/>
                <a:gd name="connsiteX11" fmla="*/ 19967 w 37314"/>
                <a:gd name="connsiteY11" fmla="*/ 29051 h 52482"/>
                <a:gd name="connsiteX12" fmla="*/ 10263 w 37314"/>
                <a:gd name="connsiteY12" fmla="*/ 26765 h 52482"/>
                <a:gd name="connsiteX13" fmla="*/ 4905 w 37314"/>
                <a:gd name="connsiteY13" fmla="*/ 23753 h 52482"/>
                <a:gd name="connsiteX14" fmla="*/ 0 w 37314"/>
                <a:gd name="connsiteY14" fmla="*/ 14049 h 52482"/>
                <a:gd name="connsiteX15" fmla="*/ 4298 w 37314"/>
                <a:gd name="connsiteY15" fmla="*/ 4179 h 52482"/>
                <a:gd name="connsiteX16" fmla="*/ 18240 w 37314"/>
                <a:gd name="connsiteY16" fmla="*/ 0 h 52482"/>
                <a:gd name="connsiteX17" fmla="*/ 29004 w 37314"/>
                <a:gd name="connsiteY17" fmla="*/ 3238 h 52482"/>
                <a:gd name="connsiteX18" fmla="*/ 30956 w 37314"/>
                <a:gd name="connsiteY18" fmla="*/ 1393 h 52482"/>
                <a:gd name="connsiteX19" fmla="*/ 33242 w 37314"/>
                <a:gd name="connsiteY19" fmla="*/ 0 h 52482"/>
                <a:gd name="connsiteX20" fmla="*/ 34302 w 37314"/>
                <a:gd name="connsiteY20" fmla="*/ 607 h 52482"/>
                <a:gd name="connsiteX21" fmla="*/ 34469 w 37314"/>
                <a:gd name="connsiteY21" fmla="*/ 2786 h 52482"/>
                <a:gd name="connsiteX22" fmla="*/ 34469 w 37314"/>
                <a:gd name="connsiteY22" fmla="*/ 14276 h 52482"/>
                <a:gd name="connsiteX23" fmla="*/ 34421 w 37314"/>
                <a:gd name="connsiteY23" fmla="*/ 16002 h 52482"/>
                <a:gd name="connsiteX24" fmla="*/ 34028 w 37314"/>
                <a:gd name="connsiteY24" fmla="*/ 16788 h 52482"/>
                <a:gd name="connsiteX25" fmla="*/ 32968 w 37314"/>
                <a:gd name="connsiteY25" fmla="*/ 17062 h 52482"/>
                <a:gd name="connsiteX26" fmla="*/ 31623 w 37314"/>
                <a:gd name="connsiteY26" fmla="*/ 16002 h 52482"/>
                <a:gd name="connsiteX27" fmla="*/ 18240 w 37314"/>
                <a:gd name="connsiteY27" fmla="*/ 2179 h 52482"/>
                <a:gd name="connsiteX28" fmla="*/ 8477 w 37314"/>
                <a:gd name="connsiteY28" fmla="*/ 4798 h 52482"/>
                <a:gd name="connsiteX29" fmla="*/ 5465 w 37314"/>
                <a:gd name="connsiteY29" fmla="*/ 10870 h 52482"/>
                <a:gd name="connsiteX30" fmla="*/ 6358 w 37314"/>
                <a:gd name="connsiteY30" fmla="*/ 14335 h 52482"/>
                <a:gd name="connsiteX31" fmla="*/ 8477 w 37314"/>
                <a:gd name="connsiteY31" fmla="*/ 16669 h 52482"/>
                <a:gd name="connsiteX32" fmla="*/ 11942 w 37314"/>
                <a:gd name="connsiteY32" fmla="*/ 18348 h 52482"/>
                <a:gd name="connsiteX33" fmla="*/ 15502 w 37314"/>
                <a:gd name="connsiteY33" fmla="*/ 19407 h 52482"/>
                <a:gd name="connsiteX34" fmla="*/ 19526 w 37314"/>
                <a:gd name="connsiteY34" fmla="*/ 20241 h 52482"/>
                <a:gd name="connsiteX35" fmla="*/ 32516 w 37314"/>
                <a:gd name="connsiteY35" fmla="*/ 25706 h 52482"/>
                <a:gd name="connsiteX36" fmla="*/ 37314 w 37314"/>
                <a:gd name="connsiteY36" fmla="*/ 36588 h 52482"/>
                <a:gd name="connsiteX37" fmla="*/ 32742 w 37314"/>
                <a:gd name="connsiteY37" fmla="*/ 47911 h 52482"/>
                <a:gd name="connsiteX38" fmla="*/ 18967 w 37314"/>
                <a:gd name="connsiteY38" fmla="*/ 52483 h 52482"/>
                <a:gd name="connsiteX39" fmla="*/ 6358 w 37314"/>
                <a:gd name="connsiteY39" fmla="*/ 47518 h 52482"/>
                <a:gd name="connsiteX40" fmla="*/ 5191 w 37314"/>
                <a:gd name="connsiteY40" fmla="*/ 48804 h 52482"/>
                <a:gd name="connsiteX41" fmla="*/ 4465 w 37314"/>
                <a:gd name="connsiteY41" fmla="*/ 49578 h 52482"/>
                <a:gd name="connsiteX42" fmla="*/ 4239 w 37314"/>
                <a:gd name="connsiteY42" fmla="*/ 49970 h 52482"/>
                <a:gd name="connsiteX43" fmla="*/ 4072 w 37314"/>
                <a:gd name="connsiteY43" fmla="*/ 50197 h 52482"/>
                <a:gd name="connsiteX44" fmla="*/ 1226 w 37314"/>
                <a:gd name="connsiteY44" fmla="*/ 52483 h 52482"/>
                <a:gd name="connsiteX45" fmla="*/ 167 w 37314"/>
                <a:gd name="connsiteY45" fmla="*/ 51864 h 52482"/>
                <a:gd name="connsiteX46" fmla="*/ 0 w 37314"/>
                <a:gd name="connsiteY46" fmla="*/ 49697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314" h="52482">
                  <a:moveTo>
                    <a:pt x="0" y="49697"/>
                  </a:moveTo>
                  <a:lnTo>
                    <a:pt x="0" y="34635"/>
                  </a:lnTo>
                  <a:cubicBezTo>
                    <a:pt x="0" y="33778"/>
                    <a:pt x="24" y="33207"/>
                    <a:pt x="60" y="32909"/>
                  </a:cubicBezTo>
                  <a:cubicBezTo>
                    <a:pt x="95" y="32611"/>
                    <a:pt x="226" y="32349"/>
                    <a:pt x="452" y="32123"/>
                  </a:cubicBezTo>
                  <a:cubicBezTo>
                    <a:pt x="679" y="31897"/>
                    <a:pt x="1012" y="31790"/>
                    <a:pt x="1453" y="31790"/>
                  </a:cubicBezTo>
                  <a:cubicBezTo>
                    <a:pt x="1976" y="31790"/>
                    <a:pt x="2334" y="31897"/>
                    <a:pt x="2512" y="32123"/>
                  </a:cubicBezTo>
                  <a:cubicBezTo>
                    <a:pt x="2738" y="32349"/>
                    <a:pt x="2917" y="32885"/>
                    <a:pt x="3072" y="33742"/>
                  </a:cubicBezTo>
                  <a:cubicBezTo>
                    <a:pt x="4227" y="38981"/>
                    <a:pt x="6025" y="42993"/>
                    <a:pt x="8477" y="45792"/>
                  </a:cubicBezTo>
                  <a:cubicBezTo>
                    <a:pt x="10966" y="48542"/>
                    <a:pt x="14466" y="49911"/>
                    <a:pt x="18967" y="49911"/>
                  </a:cubicBezTo>
                  <a:cubicBezTo>
                    <a:pt x="23241" y="49911"/>
                    <a:pt x="26456" y="48970"/>
                    <a:pt x="28611" y="47077"/>
                  </a:cubicBezTo>
                  <a:cubicBezTo>
                    <a:pt x="30766" y="45184"/>
                    <a:pt x="31849" y="42672"/>
                    <a:pt x="31849" y="39541"/>
                  </a:cubicBezTo>
                  <a:cubicBezTo>
                    <a:pt x="31849" y="33957"/>
                    <a:pt x="27884" y="30468"/>
                    <a:pt x="19967" y="29051"/>
                  </a:cubicBezTo>
                  <a:cubicBezTo>
                    <a:pt x="15395" y="28123"/>
                    <a:pt x="12156" y="27361"/>
                    <a:pt x="10263" y="26765"/>
                  </a:cubicBezTo>
                  <a:cubicBezTo>
                    <a:pt x="8370" y="26134"/>
                    <a:pt x="6584" y="25134"/>
                    <a:pt x="4905" y="23753"/>
                  </a:cubicBezTo>
                  <a:cubicBezTo>
                    <a:pt x="1631" y="21074"/>
                    <a:pt x="0" y="17847"/>
                    <a:pt x="0" y="14049"/>
                  </a:cubicBezTo>
                  <a:cubicBezTo>
                    <a:pt x="0" y="10251"/>
                    <a:pt x="1429" y="6965"/>
                    <a:pt x="4298" y="4179"/>
                  </a:cubicBezTo>
                  <a:cubicBezTo>
                    <a:pt x="7191" y="1393"/>
                    <a:pt x="11847" y="0"/>
                    <a:pt x="18240" y="0"/>
                  </a:cubicBezTo>
                  <a:cubicBezTo>
                    <a:pt x="22515" y="0"/>
                    <a:pt x="26110" y="1084"/>
                    <a:pt x="29004" y="3238"/>
                  </a:cubicBezTo>
                  <a:cubicBezTo>
                    <a:pt x="29861" y="2560"/>
                    <a:pt x="30516" y="1953"/>
                    <a:pt x="30956" y="1393"/>
                  </a:cubicBezTo>
                  <a:cubicBezTo>
                    <a:pt x="31968" y="464"/>
                    <a:pt x="32730" y="0"/>
                    <a:pt x="33242" y="0"/>
                  </a:cubicBezTo>
                  <a:cubicBezTo>
                    <a:pt x="33838" y="0"/>
                    <a:pt x="34195" y="202"/>
                    <a:pt x="34302" y="607"/>
                  </a:cubicBezTo>
                  <a:cubicBezTo>
                    <a:pt x="34409" y="976"/>
                    <a:pt x="34469" y="1703"/>
                    <a:pt x="34469" y="2786"/>
                  </a:cubicBezTo>
                  <a:lnTo>
                    <a:pt x="34469" y="14276"/>
                  </a:lnTo>
                  <a:cubicBezTo>
                    <a:pt x="34469" y="15133"/>
                    <a:pt x="34457" y="15704"/>
                    <a:pt x="34421" y="16002"/>
                  </a:cubicBezTo>
                  <a:cubicBezTo>
                    <a:pt x="34385" y="16300"/>
                    <a:pt x="34254" y="16562"/>
                    <a:pt x="34028" y="16788"/>
                  </a:cubicBezTo>
                  <a:cubicBezTo>
                    <a:pt x="33802" y="16966"/>
                    <a:pt x="33457" y="17062"/>
                    <a:pt x="32968" y="17062"/>
                  </a:cubicBezTo>
                  <a:cubicBezTo>
                    <a:pt x="32111" y="17062"/>
                    <a:pt x="31659" y="16705"/>
                    <a:pt x="31623" y="16002"/>
                  </a:cubicBezTo>
                  <a:cubicBezTo>
                    <a:pt x="31028" y="6787"/>
                    <a:pt x="26563" y="2179"/>
                    <a:pt x="18240" y="2179"/>
                  </a:cubicBezTo>
                  <a:cubicBezTo>
                    <a:pt x="13740" y="2179"/>
                    <a:pt x="10489" y="3048"/>
                    <a:pt x="8477" y="4798"/>
                  </a:cubicBezTo>
                  <a:cubicBezTo>
                    <a:pt x="6465" y="6501"/>
                    <a:pt x="5465" y="8525"/>
                    <a:pt x="5465" y="10870"/>
                  </a:cubicBezTo>
                  <a:cubicBezTo>
                    <a:pt x="5465" y="12168"/>
                    <a:pt x="5763" y="13323"/>
                    <a:pt x="6358" y="14335"/>
                  </a:cubicBezTo>
                  <a:cubicBezTo>
                    <a:pt x="6989" y="15300"/>
                    <a:pt x="7703" y="16085"/>
                    <a:pt x="8477" y="16669"/>
                  </a:cubicBezTo>
                  <a:cubicBezTo>
                    <a:pt x="9299" y="17228"/>
                    <a:pt x="10454" y="17788"/>
                    <a:pt x="11942" y="18348"/>
                  </a:cubicBezTo>
                  <a:cubicBezTo>
                    <a:pt x="13430" y="18871"/>
                    <a:pt x="14609" y="19229"/>
                    <a:pt x="15502" y="19407"/>
                  </a:cubicBezTo>
                  <a:cubicBezTo>
                    <a:pt x="16443" y="19586"/>
                    <a:pt x="17776" y="19872"/>
                    <a:pt x="19526" y="20241"/>
                  </a:cubicBezTo>
                  <a:cubicBezTo>
                    <a:pt x="25622" y="21395"/>
                    <a:pt x="29956" y="23217"/>
                    <a:pt x="32516" y="25706"/>
                  </a:cubicBezTo>
                  <a:cubicBezTo>
                    <a:pt x="35719" y="28908"/>
                    <a:pt x="37314" y="32528"/>
                    <a:pt x="37314" y="36588"/>
                  </a:cubicBezTo>
                  <a:cubicBezTo>
                    <a:pt x="37314" y="41088"/>
                    <a:pt x="35790" y="44863"/>
                    <a:pt x="32742" y="47911"/>
                  </a:cubicBezTo>
                  <a:cubicBezTo>
                    <a:pt x="29694" y="50959"/>
                    <a:pt x="25098" y="52483"/>
                    <a:pt x="18967" y="52483"/>
                  </a:cubicBezTo>
                  <a:cubicBezTo>
                    <a:pt x="14026" y="52483"/>
                    <a:pt x="9823" y="50828"/>
                    <a:pt x="6358" y="47518"/>
                  </a:cubicBezTo>
                  <a:cubicBezTo>
                    <a:pt x="5917" y="47958"/>
                    <a:pt x="5525" y="48387"/>
                    <a:pt x="5191" y="48804"/>
                  </a:cubicBezTo>
                  <a:cubicBezTo>
                    <a:pt x="4858" y="49173"/>
                    <a:pt x="4620" y="49435"/>
                    <a:pt x="4465" y="49578"/>
                  </a:cubicBezTo>
                  <a:cubicBezTo>
                    <a:pt x="4358" y="49732"/>
                    <a:pt x="4274" y="49863"/>
                    <a:pt x="4239" y="49970"/>
                  </a:cubicBezTo>
                  <a:cubicBezTo>
                    <a:pt x="4203" y="50042"/>
                    <a:pt x="4155" y="50113"/>
                    <a:pt x="4072" y="50197"/>
                  </a:cubicBezTo>
                  <a:cubicBezTo>
                    <a:pt x="2548" y="51721"/>
                    <a:pt x="1595" y="52483"/>
                    <a:pt x="1226" y="52483"/>
                  </a:cubicBezTo>
                  <a:cubicBezTo>
                    <a:pt x="631" y="52483"/>
                    <a:pt x="274" y="52280"/>
                    <a:pt x="167" y="51864"/>
                  </a:cubicBezTo>
                  <a:cubicBezTo>
                    <a:pt x="60" y="51495"/>
                    <a:pt x="0" y="50780"/>
                    <a:pt x="0" y="49697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A50B8F7-C935-82BD-AD55-89E5F53203CE}"/>
                </a:ext>
              </a:extLst>
            </p:cNvPr>
            <p:cNvSpPr/>
            <p:nvPr/>
          </p:nvSpPr>
          <p:spPr>
            <a:xfrm>
              <a:off x="4677469" y="4784437"/>
              <a:ext cx="56280" cy="80533"/>
            </a:xfrm>
            <a:custGeom>
              <a:avLst/>
              <a:gdLst>
                <a:gd name="connsiteX0" fmla="*/ 0 w 56280"/>
                <a:gd name="connsiteY0" fmla="*/ 54709 h 80533"/>
                <a:gd name="connsiteX1" fmla="*/ 7584 w 56280"/>
                <a:gd name="connsiteY1" fmla="*/ 36302 h 80533"/>
                <a:gd name="connsiteX2" fmla="*/ 25432 w 56280"/>
                <a:gd name="connsiteY2" fmla="*/ 28777 h 80533"/>
                <a:gd name="connsiteX3" fmla="*/ 39826 w 56280"/>
                <a:gd name="connsiteY3" fmla="*/ 35862 h 80533"/>
                <a:gd name="connsiteX4" fmla="*/ 39826 w 56280"/>
                <a:gd name="connsiteY4" fmla="*/ 11144 h 80533"/>
                <a:gd name="connsiteX5" fmla="*/ 38314 w 56280"/>
                <a:gd name="connsiteY5" fmla="*/ 5846 h 80533"/>
                <a:gd name="connsiteX6" fmla="*/ 30956 w 56280"/>
                <a:gd name="connsiteY6" fmla="*/ 4786 h 80533"/>
                <a:gd name="connsiteX7" fmla="*/ 30956 w 56280"/>
                <a:gd name="connsiteY7" fmla="*/ 1226 h 80533"/>
                <a:gd name="connsiteX8" fmla="*/ 47411 w 56280"/>
                <a:gd name="connsiteY8" fmla="*/ 0 h 80533"/>
                <a:gd name="connsiteX9" fmla="*/ 47411 w 56280"/>
                <a:gd name="connsiteY9" fmla="*/ 69318 h 80533"/>
                <a:gd name="connsiteX10" fmla="*/ 48863 w 56280"/>
                <a:gd name="connsiteY10" fmla="*/ 74676 h 80533"/>
                <a:gd name="connsiteX11" fmla="*/ 56281 w 56280"/>
                <a:gd name="connsiteY11" fmla="*/ 75736 h 80533"/>
                <a:gd name="connsiteX12" fmla="*/ 56281 w 56280"/>
                <a:gd name="connsiteY12" fmla="*/ 79248 h 80533"/>
                <a:gd name="connsiteX13" fmla="*/ 39493 w 56280"/>
                <a:gd name="connsiteY13" fmla="*/ 80534 h 80533"/>
                <a:gd name="connsiteX14" fmla="*/ 39493 w 56280"/>
                <a:gd name="connsiteY14" fmla="*/ 72950 h 80533"/>
                <a:gd name="connsiteX15" fmla="*/ 24205 w 56280"/>
                <a:gd name="connsiteY15" fmla="*/ 80534 h 80533"/>
                <a:gd name="connsiteX16" fmla="*/ 7191 w 56280"/>
                <a:gd name="connsiteY16" fmla="*/ 73009 h 80533"/>
                <a:gd name="connsiteX17" fmla="*/ 0 w 56280"/>
                <a:gd name="connsiteY17" fmla="*/ 54709 h 80533"/>
                <a:gd name="connsiteX18" fmla="*/ 9489 w 56280"/>
                <a:gd name="connsiteY18" fmla="*/ 54816 h 80533"/>
                <a:gd name="connsiteX19" fmla="*/ 12775 w 56280"/>
                <a:gd name="connsiteY19" fmla="*/ 70664 h 80533"/>
                <a:gd name="connsiteX20" fmla="*/ 24765 w 56280"/>
                <a:gd name="connsiteY20" fmla="*/ 77962 h 80533"/>
                <a:gd name="connsiteX21" fmla="*/ 38267 w 56280"/>
                <a:gd name="connsiteY21" fmla="*/ 69997 h 80533"/>
                <a:gd name="connsiteX22" fmla="*/ 39493 w 56280"/>
                <a:gd name="connsiteY22" fmla="*/ 65758 h 80533"/>
                <a:gd name="connsiteX23" fmla="*/ 39493 w 56280"/>
                <a:gd name="connsiteY23" fmla="*/ 42327 h 80533"/>
                <a:gd name="connsiteX24" fmla="*/ 38267 w 56280"/>
                <a:gd name="connsiteY24" fmla="*/ 38148 h 80533"/>
                <a:gd name="connsiteX25" fmla="*/ 25932 w 56280"/>
                <a:gd name="connsiteY25" fmla="*/ 31290 h 80533"/>
                <a:gd name="connsiteX26" fmla="*/ 13002 w 56280"/>
                <a:gd name="connsiteY26" fmla="*/ 38588 h 80533"/>
                <a:gd name="connsiteX27" fmla="*/ 9489 w 56280"/>
                <a:gd name="connsiteY27" fmla="*/ 54816 h 8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6280" h="80533">
                  <a:moveTo>
                    <a:pt x="0" y="54709"/>
                  </a:moveTo>
                  <a:cubicBezTo>
                    <a:pt x="0" y="47458"/>
                    <a:pt x="2524" y="41327"/>
                    <a:pt x="7584" y="36302"/>
                  </a:cubicBezTo>
                  <a:cubicBezTo>
                    <a:pt x="12644" y="31290"/>
                    <a:pt x="18586" y="28777"/>
                    <a:pt x="25432" y="28777"/>
                  </a:cubicBezTo>
                  <a:cubicBezTo>
                    <a:pt x="31230" y="28777"/>
                    <a:pt x="36028" y="31135"/>
                    <a:pt x="39826" y="35862"/>
                  </a:cubicBezTo>
                  <a:lnTo>
                    <a:pt x="39826" y="11144"/>
                  </a:lnTo>
                  <a:cubicBezTo>
                    <a:pt x="39826" y="8322"/>
                    <a:pt x="39326" y="6548"/>
                    <a:pt x="38314" y="5846"/>
                  </a:cubicBezTo>
                  <a:cubicBezTo>
                    <a:pt x="37350" y="5143"/>
                    <a:pt x="34897" y="4786"/>
                    <a:pt x="30956" y="4786"/>
                  </a:cubicBezTo>
                  <a:lnTo>
                    <a:pt x="30956" y="1226"/>
                  </a:lnTo>
                  <a:lnTo>
                    <a:pt x="47411" y="0"/>
                  </a:lnTo>
                  <a:lnTo>
                    <a:pt x="47411" y="69318"/>
                  </a:lnTo>
                  <a:cubicBezTo>
                    <a:pt x="47411" y="72140"/>
                    <a:pt x="47899" y="73926"/>
                    <a:pt x="48863" y="74676"/>
                  </a:cubicBezTo>
                  <a:cubicBezTo>
                    <a:pt x="49863" y="75378"/>
                    <a:pt x="52340" y="75736"/>
                    <a:pt x="56281" y="75736"/>
                  </a:cubicBezTo>
                  <a:lnTo>
                    <a:pt x="56281" y="79248"/>
                  </a:lnTo>
                  <a:lnTo>
                    <a:pt x="39493" y="80534"/>
                  </a:lnTo>
                  <a:lnTo>
                    <a:pt x="39493" y="72950"/>
                  </a:lnTo>
                  <a:cubicBezTo>
                    <a:pt x="35552" y="77962"/>
                    <a:pt x="30456" y="80498"/>
                    <a:pt x="24205" y="80534"/>
                  </a:cubicBezTo>
                  <a:cubicBezTo>
                    <a:pt x="17669" y="80534"/>
                    <a:pt x="11990" y="78022"/>
                    <a:pt x="7191" y="73009"/>
                  </a:cubicBezTo>
                  <a:cubicBezTo>
                    <a:pt x="2393" y="67985"/>
                    <a:pt x="0" y="61889"/>
                    <a:pt x="0" y="54709"/>
                  </a:cubicBezTo>
                  <a:moveTo>
                    <a:pt x="9489" y="54816"/>
                  </a:moveTo>
                  <a:cubicBezTo>
                    <a:pt x="9489" y="61877"/>
                    <a:pt x="10585" y="67163"/>
                    <a:pt x="12775" y="70664"/>
                  </a:cubicBezTo>
                  <a:cubicBezTo>
                    <a:pt x="15823" y="75533"/>
                    <a:pt x="19824" y="77962"/>
                    <a:pt x="24765" y="77962"/>
                  </a:cubicBezTo>
                  <a:cubicBezTo>
                    <a:pt x="30421" y="77962"/>
                    <a:pt x="34921" y="75307"/>
                    <a:pt x="38267" y="69997"/>
                  </a:cubicBezTo>
                  <a:cubicBezTo>
                    <a:pt x="39112" y="68699"/>
                    <a:pt x="39529" y="67282"/>
                    <a:pt x="39493" y="65758"/>
                  </a:cubicBezTo>
                  <a:lnTo>
                    <a:pt x="39493" y="42327"/>
                  </a:lnTo>
                  <a:cubicBezTo>
                    <a:pt x="39493" y="40803"/>
                    <a:pt x="39088" y="39410"/>
                    <a:pt x="38267" y="38148"/>
                  </a:cubicBezTo>
                  <a:cubicBezTo>
                    <a:pt x="35135" y="33576"/>
                    <a:pt x="31028" y="31290"/>
                    <a:pt x="25932" y="31290"/>
                  </a:cubicBezTo>
                  <a:cubicBezTo>
                    <a:pt x="20622" y="31290"/>
                    <a:pt x="16312" y="33718"/>
                    <a:pt x="13002" y="38588"/>
                  </a:cubicBezTo>
                  <a:cubicBezTo>
                    <a:pt x="10656" y="42231"/>
                    <a:pt x="9489" y="47637"/>
                    <a:pt x="9489" y="5481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34BD813-101E-E393-03ED-F47A75928E0D}"/>
                </a:ext>
              </a:extLst>
            </p:cNvPr>
            <p:cNvSpPr/>
            <p:nvPr/>
          </p:nvSpPr>
          <p:spPr>
            <a:xfrm>
              <a:off x="4740227" y="4812488"/>
              <a:ext cx="51530" cy="52482"/>
            </a:xfrm>
            <a:custGeom>
              <a:avLst/>
              <a:gdLst>
                <a:gd name="connsiteX0" fmla="*/ 0 w 51530"/>
                <a:gd name="connsiteY0" fmla="*/ 40326 h 52482"/>
                <a:gd name="connsiteX1" fmla="*/ 11430 w 51530"/>
                <a:gd name="connsiteY1" fmla="*/ 25491 h 52482"/>
                <a:gd name="connsiteX2" fmla="*/ 32456 w 51530"/>
                <a:gd name="connsiteY2" fmla="*/ 21360 h 52482"/>
                <a:gd name="connsiteX3" fmla="*/ 32456 w 51530"/>
                <a:gd name="connsiteY3" fmla="*/ 17181 h 52482"/>
                <a:gd name="connsiteX4" fmla="*/ 28718 w 51530"/>
                <a:gd name="connsiteY4" fmla="*/ 6358 h 52482"/>
                <a:gd name="connsiteX5" fmla="*/ 20348 w 51530"/>
                <a:gd name="connsiteY5" fmla="*/ 2560 h 52482"/>
                <a:gd name="connsiteX6" fmla="*/ 7965 w 51530"/>
                <a:gd name="connsiteY6" fmla="*/ 7811 h 52482"/>
                <a:gd name="connsiteX7" fmla="*/ 12597 w 51530"/>
                <a:gd name="connsiteY7" fmla="*/ 9644 h 52482"/>
                <a:gd name="connsiteX8" fmla="*/ 13823 w 51530"/>
                <a:gd name="connsiteY8" fmla="*/ 13049 h 52482"/>
                <a:gd name="connsiteX9" fmla="*/ 12383 w 51530"/>
                <a:gd name="connsiteY9" fmla="*/ 16847 h 52482"/>
                <a:gd name="connsiteX10" fmla="*/ 8585 w 51530"/>
                <a:gd name="connsiteY10" fmla="*/ 18288 h 52482"/>
                <a:gd name="connsiteX11" fmla="*/ 4786 w 51530"/>
                <a:gd name="connsiteY11" fmla="*/ 16895 h 52482"/>
                <a:gd name="connsiteX12" fmla="*/ 3286 w 51530"/>
                <a:gd name="connsiteY12" fmla="*/ 12942 h 52482"/>
                <a:gd name="connsiteX13" fmla="*/ 8311 w 51530"/>
                <a:gd name="connsiteY13" fmla="*/ 3679 h 52482"/>
                <a:gd name="connsiteX14" fmla="*/ 20574 w 51530"/>
                <a:gd name="connsiteY14" fmla="*/ 0 h 52482"/>
                <a:gd name="connsiteX15" fmla="*/ 36195 w 51530"/>
                <a:gd name="connsiteY15" fmla="*/ 6298 h 52482"/>
                <a:gd name="connsiteX16" fmla="*/ 39088 w 51530"/>
                <a:gd name="connsiteY16" fmla="*/ 10763 h 52482"/>
                <a:gd name="connsiteX17" fmla="*/ 40207 w 51530"/>
                <a:gd name="connsiteY17" fmla="*/ 14942 h 52482"/>
                <a:gd name="connsiteX18" fmla="*/ 40315 w 51530"/>
                <a:gd name="connsiteY18" fmla="*/ 19800 h 52482"/>
                <a:gd name="connsiteX19" fmla="*/ 40315 w 51530"/>
                <a:gd name="connsiteY19" fmla="*/ 42613 h 52482"/>
                <a:gd name="connsiteX20" fmla="*/ 40541 w 51530"/>
                <a:gd name="connsiteY20" fmla="*/ 44398 h 52482"/>
                <a:gd name="connsiteX21" fmla="*/ 41767 w 51530"/>
                <a:gd name="connsiteY21" fmla="*/ 46958 h 52482"/>
                <a:gd name="connsiteX22" fmla="*/ 44553 w 51530"/>
                <a:gd name="connsiteY22" fmla="*/ 48351 h 52482"/>
                <a:gd name="connsiteX23" fmla="*/ 48625 w 51530"/>
                <a:gd name="connsiteY23" fmla="*/ 41053 h 52482"/>
                <a:gd name="connsiteX24" fmla="*/ 48625 w 51530"/>
                <a:gd name="connsiteY24" fmla="*/ 34635 h 52482"/>
                <a:gd name="connsiteX25" fmla="*/ 51530 w 51530"/>
                <a:gd name="connsiteY25" fmla="*/ 34635 h 52482"/>
                <a:gd name="connsiteX26" fmla="*/ 51530 w 51530"/>
                <a:gd name="connsiteY26" fmla="*/ 41053 h 52482"/>
                <a:gd name="connsiteX27" fmla="*/ 48292 w 51530"/>
                <a:gd name="connsiteY27" fmla="*/ 49530 h 52482"/>
                <a:gd name="connsiteX28" fmla="*/ 42160 w 51530"/>
                <a:gd name="connsiteY28" fmla="*/ 51864 h 52482"/>
                <a:gd name="connsiteX29" fmla="*/ 35969 w 51530"/>
                <a:gd name="connsiteY29" fmla="*/ 49078 h 52482"/>
                <a:gd name="connsiteX30" fmla="*/ 33242 w 51530"/>
                <a:gd name="connsiteY30" fmla="*/ 42493 h 52482"/>
                <a:gd name="connsiteX31" fmla="*/ 27551 w 51530"/>
                <a:gd name="connsiteY31" fmla="*/ 49697 h 52482"/>
                <a:gd name="connsiteX32" fmla="*/ 18288 w 51530"/>
                <a:gd name="connsiteY32" fmla="*/ 52483 h 52482"/>
                <a:gd name="connsiteX33" fmla="*/ 10263 w 51530"/>
                <a:gd name="connsiteY33" fmla="*/ 51423 h 52482"/>
                <a:gd name="connsiteX34" fmla="*/ 3179 w 51530"/>
                <a:gd name="connsiteY34" fmla="*/ 47577 h 52482"/>
                <a:gd name="connsiteX35" fmla="*/ 0 w 51530"/>
                <a:gd name="connsiteY35" fmla="*/ 40326 h 52482"/>
                <a:gd name="connsiteX36" fmla="*/ 8811 w 51530"/>
                <a:gd name="connsiteY36" fmla="*/ 40207 h 52482"/>
                <a:gd name="connsiteX37" fmla="*/ 11823 w 51530"/>
                <a:gd name="connsiteY37" fmla="*/ 47184 h 52482"/>
                <a:gd name="connsiteX38" fmla="*/ 19074 w 51530"/>
                <a:gd name="connsiteY38" fmla="*/ 49911 h 52482"/>
                <a:gd name="connsiteX39" fmla="*/ 28158 w 51530"/>
                <a:gd name="connsiteY39" fmla="*/ 46232 h 52482"/>
                <a:gd name="connsiteX40" fmla="*/ 32456 w 51530"/>
                <a:gd name="connsiteY40" fmla="*/ 35195 h 52482"/>
                <a:gd name="connsiteX41" fmla="*/ 32456 w 51530"/>
                <a:gd name="connsiteY41" fmla="*/ 23753 h 52482"/>
                <a:gd name="connsiteX42" fmla="*/ 14276 w 51530"/>
                <a:gd name="connsiteY42" fmla="*/ 29277 h 52482"/>
                <a:gd name="connsiteX43" fmla="*/ 8811 w 51530"/>
                <a:gd name="connsiteY43" fmla="*/ 40207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30" h="52482">
                  <a:moveTo>
                    <a:pt x="0" y="40326"/>
                  </a:moveTo>
                  <a:cubicBezTo>
                    <a:pt x="0" y="33861"/>
                    <a:pt x="3810" y="28908"/>
                    <a:pt x="11430" y="25491"/>
                  </a:cubicBezTo>
                  <a:cubicBezTo>
                    <a:pt x="16002" y="23289"/>
                    <a:pt x="23015" y="21919"/>
                    <a:pt x="32456" y="21360"/>
                  </a:cubicBezTo>
                  <a:lnTo>
                    <a:pt x="32456" y="17181"/>
                  </a:lnTo>
                  <a:cubicBezTo>
                    <a:pt x="32456" y="12454"/>
                    <a:pt x="31206" y="8846"/>
                    <a:pt x="28718" y="6358"/>
                  </a:cubicBezTo>
                  <a:cubicBezTo>
                    <a:pt x="26265" y="3822"/>
                    <a:pt x="23479" y="2560"/>
                    <a:pt x="20348" y="2560"/>
                  </a:cubicBezTo>
                  <a:cubicBezTo>
                    <a:pt x="14776" y="2560"/>
                    <a:pt x="10644" y="4310"/>
                    <a:pt x="7965" y="7811"/>
                  </a:cubicBezTo>
                  <a:cubicBezTo>
                    <a:pt x="10239" y="7882"/>
                    <a:pt x="11775" y="8489"/>
                    <a:pt x="12597" y="9644"/>
                  </a:cubicBezTo>
                  <a:cubicBezTo>
                    <a:pt x="13418" y="10763"/>
                    <a:pt x="13823" y="11894"/>
                    <a:pt x="13823" y="13049"/>
                  </a:cubicBezTo>
                  <a:cubicBezTo>
                    <a:pt x="13823" y="14573"/>
                    <a:pt x="13347" y="15835"/>
                    <a:pt x="12383" y="16847"/>
                  </a:cubicBezTo>
                  <a:cubicBezTo>
                    <a:pt x="11442" y="17812"/>
                    <a:pt x="10180" y="18288"/>
                    <a:pt x="8585" y="18288"/>
                  </a:cubicBezTo>
                  <a:cubicBezTo>
                    <a:pt x="7060" y="18288"/>
                    <a:pt x="5798" y="17824"/>
                    <a:pt x="4786" y="16895"/>
                  </a:cubicBezTo>
                  <a:cubicBezTo>
                    <a:pt x="3786" y="15931"/>
                    <a:pt x="3286" y="14609"/>
                    <a:pt x="3286" y="12942"/>
                  </a:cubicBezTo>
                  <a:cubicBezTo>
                    <a:pt x="3286" y="9215"/>
                    <a:pt x="4965" y="6132"/>
                    <a:pt x="8311" y="3679"/>
                  </a:cubicBezTo>
                  <a:cubicBezTo>
                    <a:pt x="11692" y="1226"/>
                    <a:pt x="15776" y="0"/>
                    <a:pt x="20574" y="0"/>
                  </a:cubicBezTo>
                  <a:cubicBezTo>
                    <a:pt x="26825" y="0"/>
                    <a:pt x="32028" y="2096"/>
                    <a:pt x="36195" y="6298"/>
                  </a:cubicBezTo>
                  <a:cubicBezTo>
                    <a:pt x="37493" y="7596"/>
                    <a:pt x="38457" y="9084"/>
                    <a:pt x="39088" y="10763"/>
                  </a:cubicBezTo>
                  <a:cubicBezTo>
                    <a:pt x="39767" y="12442"/>
                    <a:pt x="40136" y="13835"/>
                    <a:pt x="40207" y="14942"/>
                  </a:cubicBezTo>
                  <a:cubicBezTo>
                    <a:pt x="40279" y="16026"/>
                    <a:pt x="40315" y="17645"/>
                    <a:pt x="40315" y="19800"/>
                  </a:cubicBezTo>
                  <a:lnTo>
                    <a:pt x="40315" y="42613"/>
                  </a:lnTo>
                  <a:cubicBezTo>
                    <a:pt x="40315" y="43053"/>
                    <a:pt x="40386" y="43648"/>
                    <a:pt x="40541" y="44398"/>
                  </a:cubicBezTo>
                  <a:cubicBezTo>
                    <a:pt x="40696" y="45137"/>
                    <a:pt x="41100" y="45994"/>
                    <a:pt x="41767" y="46958"/>
                  </a:cubicBezTo>
                  <a:cubicBezTo>
                    <a:pt x="42470" y="47887"/>
                    <a:pt x="43398" y="48351"/>
                    <a:pt x="44553" y="48351"/>
                  </a:cubicBezTo>
                  <a:cubicBezTo>
                    <a:pt x="47304" y="48351"/>
                    <a:pt x="48661" y="45922"/>
                    <a:pt x="48625" y="41053"/>
                  </a:cubicBezTo>
                  <a:lnTo>
                    <a:pt x="48625" y="34635"/>
                  </a:lnTo>
                  <a:lnTo>
                    <a:pt x="51530" y="34635"/>
                  </a:lnTo>
                  <a:lnTo>
                    <a:pt x="51530" y="41053"/>
                  </a:lnTo>
                  <a:cubicBezTo>
                    <a:pt x="51530" y="45101"/>
                    <a:pt x="50447" y="47923"/>
                    <a:pt x="48292" y="49530"/>
                  </a:cubicBezTo>
                  <a:cubicBezTo>
                    <a:pt x="46172" y="51090"/>
                    <a:pt x="44125" y="51864"/>
                    <a:pt x="42160" y="51864"/>
                  </a:cubicBezTo>
                  <a:cubicBezTo>
                    <a:pt x="39636" y="51864"/>
                    <a:pt x="37576" y="50935"/>
                    <a:pt x="35969" y="49078"/>
                  </a:cubicBezTo>
                  <a:cubicBezTo>
                    <a:pt x="34373" y="47220"/>
                    <a:pt x="33469" y="45030"/>
                    <a:pt x="33242" y="42493"/>
                  </a:cubicBezTo>
                  <a:cubicBezTo>
                    <a:pt x="32087" y="45399"/>
                    <a:pt x="30182" y="47804"/>
                    <a:pt x="27551" y="49697"/>
                  </a:cubicBezTo>
                  <a:cubicBezTo>
                    <a:pt x="24944" y="51554"/>
                    <a:pt x="21860" y="52483"/>
                    <a:pt x="18288" y="52483"/>
                  </a:cubicBezTo>
                  <a:cubicBezTo>
                    <a:pt x="15538" y="52483"/>
                    <a:pt x="12859" y="52126"/>
                    <a:pt x="10263" y="51423"/>
                  </a:cubicBezTo>
                  <a:cubicBezTo>
                    <a:pt x="7692" y="50756"/>
                    <a:pt x="5334" y="49471"/>
                    <a:pt x="3179" y="47577"/>
                  </a:cubicBezTo>
                  <a:cubicBezTo>
                    <a:pt x="1060" y="45637"/>
                    <a:pt x="0" y="43220"/>
                    <a:pt x="0" y="40326"/>
                  </a:cubicBezTo>
                  <a:moveTo>
                    <a:pt x="8811" y="40207"/>
                  </a:moveTo>
                  <a:cubicBezTo>
                    <a:pt x="8811" y="43029"/>
                    <a:pt x="9811" y="45363"/>
                    <a:pt x="11823" y="47184"/>
                  </a:cubicBezTo>
                  <a:cubicBezTo>
                    <a:pt x="13835" y="49006"/>
                    <a:pt x="16252" y="49911"/>
                    <a:pt x="19074" y="49911"/>
                  </a:cubicBezTo>
                  <a:cubicBezTo>
                    <a:pt x="22277" y="49911"/>
                    <a:pt x="25301" y="48685"/>
                    <a:pt x="28158" y="46232"/>
                  </a:cubicBezTo>
                  <a:cubicBezTo>
                    <a:pt x="31028" y="43744"/>
                    <a:pt x="32456" y="40065"/>
                    <a:pt x="32456" y="35195"/>
                  </a:cubicBezTo>
                  <a:lnTo>
                    <a:pt x="32456" y="23753"/>
                  </a:lnTo>
                  <a:cubicBezTo>
                    <a:pt x="24015" y="24051"/>
                    <a:pt x="17955" y="25896"/>
                    <a:pt x="14276" y="29277"/>
                  </a:cubicBezTo>
                  <a:cubicBezTo>
                    <a:pt x="10632" y="32623"/>
                    <a:pt x="8811" y="36267"/>
                    <a:pt x="8811" y="40207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13362FB-0EAC-91A6-F7DD-03B7ACBA1300}"/>
                </a:ext>
              </a:extLst>
            </p:cNvPr>
            <p:cNvSpPr/>
            <p:nvPr/>
          </p:nvSpPr>
          <p:spPr>
            <a:xfrm>
              <a:off x="4794043" y="4813215"/>
              <a:ext cx="57447" cy="51756"/>
            </a:xfrm>
            <a:custGeom>
              <a:avLst/>
              <a:gdLst>
                <a:gd name="connsiteX0" fmla="*/ 0 w 57447"/>
                <a:gd name="connsiteY0" fmla="*/ 4798 h 51756"/>
                <a:gd name="connsiteX1" fmla="*/ 0 w 57447"/>
                <a:gd name="connsiteY1" fmla="*/ 1226 h 51756"/>
                <a:gd name="connsiteX2" fmla="*/ 16788 w 57447"/>
                <a:gd name="connsiteY2" fmla="*/ 0 h 51756"/>
                <a:gd name="connsiteX3" fmla="*/ 16788 w 57447"/>
                <a:gd name="connsiteY3" fmla="*/ 37922 h 51756"/>
                <a:gd name="connsiteX4" fmla="*/ 17014 w 57447"/>
                <a:gd name="connsiteY4" fmla="*/ 42279 h 51756"/>
                <a:gd name="connsiteX5" fmla="*/ 18121 w 57447"/>
                <a:gd name="connsiteY5" fmla="*/ 45672 h 51756"/>
                <a:gd name="connsiteX6" fmla="*/ 21193 w 57447"/>
                <a:gd name="connsiteY6" fmla="*/ 48351 h 51756"/>
                <a:gd name="connsiteX7" fmla="*/ 26825 w 57447"/>
                <a:gd name="connsiteY7" fmla="*/ 49185 h 51756"/>
                <a:gd name="connsiteX8" fmla="*/ 36814 w 57447"/>
                <a:gd name="connsiteY8" fmla="*/ 44113 h 51756"/>
                <a:gd name="connsiteX9" fmla="*/ 40660 w 57447"/>
                <a:gd name="connsiteY9" fmla="*/ 31504 h 51756"/>
                <a:gd name="connsiteX10" fmla="*/ 40660 w 57447"/>
                <a:gd name="connsiteY10" fmla="*/ 11156 h 51756"/>
                <a:gd name="connsiteX11" fmla="*/ 39148 w 57447"/>
                <a:gd name="connsiteY11" fmla="*/ 5858 h 51756"/>
                <a:gd name="connsiteX12" fmla="*/ 31730 w 57447"/>
                <a:gd name="connsiteY12" fmla="*/ 4798 h 51756"/>
                <a:gd name="connsiteX13" fmla="*/ 31730 w 57447"/>
                <a:gd name="connsiteY13" fmla="*/ 1226 h 51756"/>
                <a:gd name="connsiteX14" fmla="*/ 48518 w 57447"/>
                <a:gd name="connsiteY14" fmla="*/ 0 h 51756"/>
                <a:gd name="connsiteX15" fmla="*/ 48518 w 57447"/>
                <a:gd name="connsiteY15" fmla="*/ 40541 h 51756"/>
                <a:gd name="connsiteX16" fmla="*/ 49970 w 57447"/>
                <a:gd name="connsiteY16" fmla="*/ 45899 h 51756"/>
                <a:gd name="connsiteX17" fmla="*/ 57448 w 57447"/>
                <a:gd name="connsiteY17" fmla="*/ 46958 h 51756"/>
                <a:gd name="connsiteX18" fmla="*/ 57448 w 57447"/>
                <a:gd name="connsiteY18" fmla="*/ 50471 h 51756"/>
                <a:gd name="connsiteX19" fmla="*/ 40993 w 57447"/>
                <a:gd name="connsiteY19" fmla="*/ 51757 h 51756"/>
                <a:gd name="connsiteX20" fmla="*/ 40993 w 57447"/>
                <a:gd name="connsiteY20" fmla="*/ 41434 h 51756"/>
                <a:gd name="connsiteX21" fmla="*/ 26265 w 57447"/>
                <a:gd name="connsiteY21" fmla="*/ 51757 h 51756"/>
                <a:gd name="connsiteX22" fmla="*/ 17788 w 57447"/>
                <a:gd name="connsiteY22" fmla="*/ 50471 h 51756"/>
                <a:gd name="connsiteX23" fmla="*/ 12656 w 57447"/>
                <a:gd name="connsiteY23" fmla="*/ 47625 h 51756"/>
                <a:gd name="connsiteX24" fmla="*/ 9977 w 57447"/>
                <a:gd name="connsiteY24" fmla="*/ 42946 h 51756"/>
                <a:gd name="connsiteX25" fmla="*/ 8977 w 57447"/>
                <a:gd name="connsiteY25" fmla="*/ 37981 h 51756"/>
                <a:gd name="connsiteX26" fmla="*/ 8870 w 57447"/>
                <a:gd name="connsiteY26" fmla="*/ 32397 h 51756"/>
                <a:gd name="connsiteX27" fmla="*/ 8870 w 57447"/>
                <a:gd name="connsiteY27" fmla="*/ 15276 h 51756"/>
                <a:gd name="connsiteX28" fmla="*/ 7751 w 57447"/>
                <a:gd name="connsiteY28" fmla="*/ 6191 h 51756"/>
                <a:gd name="connsiteX29" fmla="*/ 0 w 57447"/>
                <a:gd name="connsiteY29" fmla="*/ 4798 h 5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447" h="51756">
                  <a:moveTo>
                    <a:pt x="0" y="4798"/>
                  </a:moveTo>
                  <a:lnTo>
                    <a:pt x="0" y="1226"/>
                  </a:lnTo>
                  <a:lnTo>
                    <a:pt x="16788" y="0"/>
                  </a:lnTo>
                  <a:lnTo>
                    <a:pt x="16788" y="37922"/>
                  </a:lnTo>
                  <a:cubicBezTo>
                    <a:pt x="16788" y="39743"/>
                    <a:pt x="16859" y="41196"/>
                    <a:pt x="17014" y="42279"/>
                  </a:cubicBezTo>
                  <a:cubicBezTo>
                    <a:pt x="17157" y="43315"/>
                    <a:pt x="17526" y="44446"/>
                    <a:pt x="18121" y="45672"/>
                  </a:cubicBezTo>
                  <a:cubicBezTo>
                    <a:pt x="18752" y="46899"/>
                    <a:pt x="19776" y="47792"/>
                    <a:pt x="21193" y="48351"/>
                  </a:cubicBezTo>
                  <a:cubicBezTo>
                    <a:pt x="22646" y="48911"/>
                    <a:pt x="24527" y="49185"/>
                    <a:pt x="26825" y="49185"/>
                  </a:cubicBezTo>
                  <a:cubicBezTo>
                    <a:pt x="30956" y="49185"/>
                    <a:pt x="34278" y="47494"/>
                    <a:pt x="36814" y="44113"/>
                  </a:cubicBezTo>
                  <a:cubicBezTo>
                    <a:pt x="39374" y="40731"/>
                    <a:pt x="40660" y="36528"/>
                    <a:pt x="40660" y="31504"/>
                  </a:cubicBezTo>
                  <a:lnTo>
                    <a:pt x="40660" y="11156"/>
                  </a:lnTo>
                  <a:cubicBezTo>
                    <a:pt x="40660" y="8334"/>
                    <a:pt x="40160" y="6560"/>
                    <a:pt x="39148" y="5858"/>
                  </a:cubicBezTo>
                  <a:cubicBezTo>
                    <a:pt x="38148" y="5155"/>
                    <a:pt x="35671" y="4798"/>
                    <a:pt x="31730" y="4798"/>
                  </a:cubicBezTo>
                  <a:lnTo>
                    <a:pt x="31730" y="1226"/>
                  </a:lnTo>
                  <a:lnTo>
                    <a:pt x="48518" y="0"/>
                  </a:lnTo>
                  <a:lnTo>
                    <a:pt x="48518" y="40541"/>
                  </a:lnTo>
                  <a:cubicBezTo>
                    <a:pt x="48518" y="43363"/>
                    <a:pt x="49006" y="45149"/>
                    <a:pt x="49970" y="45899"/>
                  </a:cubicBezTo>
                  <a:cubicBezTo>
                    <a:pt x="50983" y="46601"/>
                    <a:pt x="53471" y="46958"/>
                    <a:pt x="57448" y="46958"/>
                  </a:cubicBezTo>
                  <a:lnTo>
                    <a:pt x="57448" y="50471"/>
                  </a:lnTo>
                  <a:lnTo>
                    <a:pt x="40993" y="51757"/>
                  </a:lnTo>
                  <a:lnTo>
                    <a:pt x="40993" y="41434"/>
                  </a:lnTo>
                  <a:cubicBezTo>
                    <a:pt x="37790" y="48280"/>
                    <a:pt x="32885" y="51721"/>
                    <a:pt x="26265" y="51757"/>
                  </a:cubicBezTo>
                  <a:cubicBezTo>
                    <a:pt x="22920" y="51757"/>
                    <a:pt x="20098" y="51328"/>
                    <a:pt x="17788" y="50471"/>
                  </a:cubicBezTo>
                  <a:cubicBezTo>
                    <a:pt x="15526" y="49613"/>
                    <a:pt x="13811" y="48661"/>
                    <a:pt x="12656" y="47625"/>
                  </a:cubicBezTo>
                  <a:cubicBezTo>
                    <a:pt x="11501" y="46542"/>
                    <a:pt x="10609" y="44982"/>
                    <a:pt x="9977" y="42946"/>
                  </a:cubicBezTo>
                  <a:cubicBezTo>
                    <a:pt x="9394" y="40898"/>
                    <a:pt x="9061" y="39243"/>
                    <a:pt x="8977" y="37981"/>
                  </a:cubicBezTo>
                  <a:cubicBezTo>
                    <a:pt x="8906" y="36719"/>
                    <a:pt x="8870" y="34862"/>
                    <a:pt x="8870" y="32397"/>
                  </a:cubicBezTo>
                  <a:lnTo>
                    <a:pt x="8870" y="15276"/>
                  </a:lnTo>
                  <a:cubicBezTo>
                    <a:pt x="8870" y="10108"/>
                    <a:pt x="8501" y="7084"/>
                    <a:pt x="7751" y="6191"/>
                  </a:cubicBezTo>
                  <a:cubicBezTo>
                    <a:pt x="7001" y="5263"/>
                    <a:pt x="4417" y="4798"/>
                    <a:pt x="0" y="479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7C519D3-450B-C07A-065F-85608B0B7061}"/>
                </a:ext>
              </a:extLst>
            </p:cNvPr>
            <p:cNvSpPr/>
            <p:nvPr/>
          </p:nvSpPr>
          <p:spPr>
            <a:xfrm>
              <a:off x="4857706" y="4812488"/>
              <a:ext cx="44231" cy="52482"/>
            </a:xfrm>
            <a:custGeom>
              <a:avLst/>
              <a:gdLst>
                <a:gd name="connsiteX0" fmla="*/ 0 w 44231"/>
                <a:gd name="connsiteY0" fmla="*/ 26039 h 52482"/>
                <a:gd name="connsiteX1" fmla="*/ 6918 w 44231"/>
                <a:gd name="connsiteY1" fmla="*/ 7644 h 52482"/>
                <a:gd name="connsiteX2" fmla="*/ 23765 w 44231"/>
                <a:gd name="connsiteY2" fmla="*/ 0 h 52482"/>
                <a:gd name="connsiteX3" fmla="*/ 38993 w 44231"/>
                <a:gd name="connsiteY3" fmla="*/ 6525 h 52482"/>
                <a:gd name="connsiteX4" fmla="*/ 44232 w 44231"/>
                <a:gd name="connsiteY4" fmla="*/ 22420 h 52482"/>
                <a:gd name="connsiteX5" fmla="*/ 43779 w 44231"/>
                <a:gd name="connsiteY5" fmla="*/ 24479 h 52482"/>
                <a:gd name="connsiteX6" fmla="*/ 41386 w 44231"/>
                <a:gd name="connsiteY6" fmla="*/ 24813 h 52482"/>
                <a:gd name="connsiteX7" fmla="*/ 9489 w 44231"/>
                <a:gd name="connsiteY7" fmla="*/ 24813 h 52482"/>
                <a:gd name="connsiteX8" fmla="*/ 12942 w 44231"/>
                <a:gd name="connsiteY8" fmla="*/ 41946 h 52482"/>
                <a:gd name="connsiteX9" fmla="*/ 25825 w 44231"/>
                <a:gd name="connsiteY9" fmla="*/ 49578 h 52482"/>
                <a:gd name="connsiteX10" fmla="*/ 28277 w 44231"/>
                <a:gd name="connsiteY10" fmla="*/ 49363 h 52482"/>
                <a:gd name="connsiteX11" fmla="*/ 32349 w 44231"/>
                <a:gd name="connsiteY11" fmla="*/ 48185 h 52482"/>
                <a:gd name="connsiteX12" fmla="*/ 37481 w 44231"/>
                <a:gd name="connsiteY12" fmla="*/ 44565 h 52482"/>
                <a:gd name="connsiteX13" fmla="*/ 41279 w 44231"/>
                <a:gd name="connsiteY13" fmla="*/ 37814 h 52482"/>
                <a:gd name="connsiteX14" fmla="*/ 42720 w 44231"/>
                <a:gd name="connsiteY14" fmla="*/ 36255 h 52482"/>
                <a:gd name="connsiteX15" fmla="*/ 44232 w 44231"/>
                <a:gd name="connsiteY15" fmla="*/ 37588 h 52482"/>
                <a:gd name="connsiteX16" fmla="*/ 43112 w 44231"/>
                <a:gd name="connsiteY16" fmla="*/ 40886 h 52482"/>
                <a:gd name="connsiteX17" fmla="*/ 39993 w 44231"/>
                <a:gd name="connsiteY17" fmla="*/ 45792 h 52482"/>
                <a:gd name="connsiteX18" fmla="*/ 33909 w 44231"/>
                <a:gd name="connsiteY18" fmla="*/ 50471 h 52482"/>
                <a:gd name="connsiteX19" fmla="*/ 25158 w 44231"/>
                <a:gd name="connsiteY19" fmla="*/ 52483 h 52482"/>
                <a:gd name="connsiteX20" fmla="*/ 7537 w 44231"/>
                <a:gd name="connsiteY20" fmla="*/ 44899 h 52482"/>
                <a:gd name="connsiteX21" fmla="*/ 0 w 44231"/>
                <a:gd name="connsiteY21" fmla="*/ 26039 h 52482"/>
                <a:gd name="connsiteX22" fmla="*/ 9597 w 44231"/>
                <a:gd name="connsiteY22" fmla="*/ 22420 h 52482"/>
                <a:gd name="connsiteX23" fmla="*/ 36707 w 44231"/>
                <a:gd name="connsiteY23" fmla="*/ 22420 h 52482"/>
                <a:gd name="connsiteX24" fmla="*/ 36254 w 44231"/>
                <a:gd name="connsiteY24" fmla="*/ 17347 h 52482"/>
                <a:gd name="connsiteX25" fmla="*/ 34635 w 44231"/>
                <a:gd name="connsiteY25" fmla="*/ 10989 h 52482"/>
                <a:gd name="connsiteX26" fmla="*/ 30682 w 44231"/>
                <a:gd name="connsiteY26" fmla="*/ 4905 h 52482"/>
                <a:gd name="connsiteX27" fmla="*/ 23765 w 44231"/>
                <a:gd name="connsiteY27" fmla="*/ 2560 h 52482"/>
                <a:gd name="connsiteX28" fmla="*/ 19919 w 44231"/>
                <a:gd name="connsiteY28" fmla="*/ 3346 h 52482"/>
                <a:gd name="connsiteX29" fmla="*/ 15561 w 44231"/>
                <a:gd name="connsiteY29" fmla="*/ 6025 h 52482"/>
                <a:gd name="connsiteX30" fmla="*/ 11490 w 44231"/>
                <a:gd name="connsiteY30" fmla="*/ 12216 h 52482"/>
                <a:gd name="connsiteX31" fmla="*/ 9597 w 44231"/>
                <a:gd name="connsiteY31" fmla="*/ 22420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4231" h="52482">
                  <a:moveTo>
                    <a:pt x="0" y="26039"/>
                  </a:moveTo>
                  <a:cubicBezTo>
                    <a:pt x="0" y="18859"/>
                    <a:pt x="2310" y="12728"/>
                    <a:pt x="6918" y="7644"/>
                  </a:cubicBezTo>
                  <a:cubicBezTo>
                    <a:pt x="11525" y="2548"/>
                    <a:pt x="17145" y="0"/>
                    <a:pt x="23765" y="0"/>
                  </a:cubicBezTo>
                  <a:cubicBezTo>
                    <a:pt x="30456" y="0"/>
                    <a:pt x="35528" y="2179"/>
                    <a:pt x="38993" y="6525"/>
                  </a:cubicBezTo>
                  <a:cubicBezTo>
                    <a:pt x="42482" y="10870"/>
                    <a:pt x="44232" y="16169"/>
                    <a:pt x="44232" y="22420"/>
                  </a:cubicBezTo>
                  <a:cubicBezTo>
                    <a:pt x="44232" y="23574"/>
                    <a:pt x="44077" y="24253"/>
                    <a:pt x="43779" y="24479"/>
                  </a:cubicBezTo>
                  <a:cubicBezTo>
                    <a:pt x="43482" y="24705"/>
                    <a:pt x="42684" y="24813"/>
                    <a:pt x="41386" y="24813"/>
                  </a:cubicBezTo>
                  <a:lnTo>
                    <a:pt x="9489" y="24813"/>
                  </a:lnTo>
                  <a:cubicBezTo>
                    <a:pt x="9489" y="32587"/>
                    <a:pt x="10644" y="38291"/>
                    <a:pt x="12942" y="41946"/>
                  </a:cubicBezTo>
                  <a:cubicBezTo>
                    <a:pt x="16145" y="47030"/>
                    <a:pt x="20431" y="49578"/>
                    <a:pt x="25825" y="49578"/>
                  </a:cubicBezTo>
                  <a:cubicBezTo>
                    <a:pt x="26575" y="49578"/>
                    <a:pt x="27384" y="49506"/>
                    <a:pt x="28277" y="49363"/>
                  </a:cubicBezTo>
                  <a:cubicBezTo>
                    <a:pt x="29170" y="49209"/>
                    <a:pt x="30528" y="48816"/>
                    <a:pt x="32349" y="48185"/>
                  </a:cubicBezTo>
                  <a:cubicBezTo>
                    <a:pt x="34171" y="47518"/>
                    <a:pt x="35885" y="46315"/>
                    <a:pt x="37481" y="44565"/>
                  </a:cubicBezTo>
                  <a:cubicBezTo>
                    <a:pt x="39088" y="42815"/>
                    <a:pt x="40350" y="40565"/>
                    <a:pt x="41279" y="37814"/>
                  </a:cubicBezTo>
                  <a:cubicBezTo>
                    <a:pt x="41505" y="36731"/>
                    <a:pt x="41981" y="36219"/>
                    <a:pt x="42720" y="36255"/>
                  </a:cubicBezTo>
                  <a:cubicBezTo>
                    <a:pt x="43732" y="36255"/>
                    <a:pt x="44232" y="36695"/>
                    <a:pt x="44232" y="37588"/>
                  </a:cubicBezTo>
                  <a:cubicBezTo>
                    <a:pt x="44232" y="38255"/>
                    <a:pt x="43863" y="39350"/>
                    <a:pt x="43112" y="40886"/>
                  </a:cubicBezTo>
                  <a:cubicBezTo>
                    <a:pt x="42410" y="42374"/>
                    <a:pt x="41362" y="44006"/>
                    <a:pt x="39993" y="45792"/>
                  </a:cubicBezTo>
                  <a:cubicBezTo>
                    <a:pt x="38624" y="47577"/>
                    <a:pt x="36588" y="49137"/>
                    <a:pt x="33909" y="50471"/>
                  </a:cubicBezTo>
                  <a:cubicBezTo>
                    <a:pt x="31278" y="51816"/>
                    <a:pt x="28361" y="52483"/>
                    <a:pt x="25158" y="52483"/>
                  </a:cubicBezTo>
                  <a:cubicBezTo>
                    <a:pt x="18467" y="52483"/>
                    <a:pt x="12597" y="49959"/>
                    <a:pt x="7537" y="44899"/>
                  </a:cubicBezTo>
                  <a:cubicBezTo>
                    <a:pt x="2512" y="39803"/>
                    <a:pt x="0" y="33516"/>
                    <a:pt x="0" y="26039"/>
                  </a:cubicBezTo>
                  <a:moveTo>
                    <a:pt x="9597" y="22420"/>
                  </a:moveTo>
                  <a:lnTo>
                    <a:pt x="36707" y="22420"/>
                  </a:lnTo>
                  <a:cubicBezTo>
                    <a:pt x="36707" y="20824"/>
                    <a:pt x="36552" y="19133"/>
                    <a:pt x="36254" y="17347"/>
                  </a:cubicBezTo>
                  <a:cubicBezTo>
                    <a:pt x="35993" y="15562"/>
                    <a:pt x="35457" y="13442"/>
                    <a:pt x="34635" y="10989"/>
                  </a:cubicBezTo>
                  <a:cubicBezTo>
                    <a:pt x="33861" y="8501"/>
                    <a:pt x="32540" y="6465"/>
                    <a:pt x="30682" y="4905"/>
                  </a:cubicBezTo>
                  <a:cubicBezTo>
                    <a:pt x="28813" y="3346"/>
                    <a:pt x="26515" y="2560"/>
                    <a:pt x="23765" y="2560"/>
                  </a:cubicBezTo>
                  <a:cubicBezTo>
                    <a:pt x="22539" y="2560"/>
                    <a:pt x="21253" y="2822"/>
                    <a:pt x="19919" y="3346"/>
                  </a:cubicBezTo>
                  <a:cubicBezTo>
                    <a:pt x="18621" y="3858"/>
                    <a:pt x="17169" y="4751"/>
                    <a:pt x="15561" y="6025"/>
                  </a:cubicBezTo>
                  <a:cubicBezTo>
                    <a:pt x="13966" y="7287"/>
                    <a:pt x="12609" y="9346"/>
                    <a:pt x="11490" y="12216"/>
                  </a:cubicBezTo>
                  <a:cubicBezTo>
                    <a:pt x="10382" y="15073"/>
                    <a:pt x="9751" y="18479"/>
                    <a:pt x="9597" y="2242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97EA50A-7E2E-D077-203E-53B6D9AF8AAB}"/>
                </a:ext>
              </a:extLst>
            </p:cNvPr>
            <p:cNvSpPr/>
            <p:nvPr/>
          </p:nvSpPr>
          <p:spPr>
            <a:xfrm>
              <a:off x="4905628" y="4813215"/>
              <a:ext cx="38373" cy="50470"/>
            </a:xfrm>
            <a:custGeom>
              <a:avLst/>
              <a:gdLst>
                <a:gd name="connsiteX0" fmla="*/ 0 w 38373"/>
                <a:gd name="connsiteY0" fmla="*/ 50471 h 50470"/>
                <a:gd name="connsiteX1" fmla="*/ 0 w 38373"/>
                <a:gd name="connsiteY1" fmla="*/ 46958 h 50470"/>
                <a:gd name="connsiteX2" fmla="*/ 7477 w 38373"/>
                <a:gd name="connsiteY2" fmla="*/ 46232 h 50470"/>
                <a:gd name="connsiteX3" fmla="*/ 8930 w 38373"/>
                <a:gd name="connsiteY3" fmla="*/ 41767 h 50470"/>
                <a:gd name="connsiteX4" fmla="*/ 8930 w 38373"/>
                <a:gd name="connsiteY4" fmla="*/ 11156 h 50470"/>
                <a:gd name="connsiteX5" fmla="*/ 7418 w 38373"/>
                <a:gd name="connsiteY5" fmla="*/ 5858 h 50470"/>
                <a:gd name="connsiteX6" fmla="*/ 0 w 38373"/>
                <a:gd name="connsiteY6" fmla="*/ 4798 h 50470"/>
                <a:gd name="connsiteX7" fmla="*/ 0 w 38373"/>
                <a:gd name="connsiteY7" fmla="*/ 1226 h 50470"/>
                <a:gd name="connsiteX8" fmla="*/ 15895 w 38373"/>
                <a:gd name="connsiteY8" fmla="*/ 0 h 50470"/>
                <a:gd name="connsiteX9" fmla="*/ 15895 w 38373"/>
                <a:gd name="connsiteY9" fmla="*/ 12549 h 50470"/>
                <a:gd name="connsiteX10" fmla="*/ 20919 w 38373"/>
                <a:gd name="connsiteY10" fmla="*/ 3846 h 50470"/>
                <a:gd name="connsiteX11" fmla="*/ 29956 w 38373"/>
                <a:gd name="connsiteY11" fmla="*/ 0 h 50470"/>
                <a:gd name="connsiteX12" fmla="*/ 35981 w 38373"/>
                <a:gd name="connsiteY12" fmla="*/ 2060 h 50470"/>
                <a:gd name="connsiteX13" fmla="*/ 38374 w 38373"/>
                <a:gd name="connsiteY13" fmla="*/ 6965 h 50470"/>
                <a:gd name="connsiteX14" fmla="*/ 36814 w 38373"/>
                <a:gd name="connsiteY14" fmla="*/ 10763 h 50470"/>
                <a:gd name="connsiteX15" fmla="*/ 33468 w 38373"/>
                <a:gd name="connsiteY15" fmla="*/ 11990 h 50470"/>
                <a:gd name="connsiteX16" fmla="*/ 29956 w 38373"/>
                <a:gd name="connsiteY16" fmla="*/ 10704 h 50470"/>
                <a:gd name="connsiteX17" fmla="*/ 28563 w 38373"/>
                <a:gd name="connsiteY17" fmla="*/ 7084 h 50470"/>
                <a:gd name="connsiteX18" fmla="*/ 29170 w 38373"/>
                <a:gd name="connsiteY18" fmla="*/ 4632 h 50470"/>
                <a:gd name="connsiteX19" fmla="*/ 30349 w 38373"/>
                <a:gd name="connsiteY19" fmla="*/ 3119 h 50470"/>
                <a:gd name="connsiteX20" fmla="*/ 31183 w 38373"/>
                <a:gd name="connsiteY20" fmla="*/ 2619 h 50470"/>
                <a:gd name="connsiteX21" fmla="*/ 29956 w 38373"/>
                <a:gd name="connsiteY21" fmla="*/ 2512 h 50470"/>
                <a:gd name="connsiteX22" fmla="*/ 20026 w 38373"/>
                <a:gd name="connsiteY22" fmla="*/ 8811 h 50470"/>
                <a:gd name="connsiteX23" fmla="*/ 16454 w 38373"/>
                <a:gd name="connsiteY23" fmla="*/ 23979 h 50470"/>
                <a:gd name="connsiteX24" fmla="*/ 16454 w 38373"/>
                <a:gd name="connsiteY24" fmla="*/ 41553 h 50470"/>
                <a:gd name="connsiteX25" fmla="*/ 17800 w 38373"/>
                <a:gd name="connsiteY25" fmla="*/ 45899 h 50470"/>
                <a:gd name="connsiteX26" fmla="*/ 25158 w 38373"/>
                <a:gd name="connsiteY26" fmla="*/ 46958 h 50470"/>
                <a:gd name="connsiteX27" fmla="*/ 27563 w 38373"/>
                <a:gd name="connsiteY27" fmla="*/ 46958 h 50470"/>
                <a:gd name="connsiteX28" fmla="*/ 27563 w 38373"/>
                <a:gd name="connsiteY28" fmla="*/ 50471 h 50470"/>
                <a:gd name="connsiteX29" fmla="*/ 13061 w 38373"/>
                <a:gd name="connsiteY29" fmla="*/ 50137 h 50470"/>
                <a:gd name="connsiteX30" fmla="*/ 9489 w 38373"/>
                <a:gd name="connsiteY30" fmla="*/ 50197 h 50470"/>
                <a:gd name="connsiteX31" fmla="*/ 4465 w 38373"/>
                <a:gd name="connsiteY31" fmla="*/ 50363 h 50470"/>
                <a:gd name="connsiteX32" fmla="*/ 0 w 38373"/>
                <a:gd name="connsiteY32" fmla="*/ 50471 h 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373" h="50470">
                  <a:moveTo>
                    <a:pt x="0" y="50471"/>
                  </a:moveTo>
                  <a:lnTo>
                    <a:pt x="0" y="46958"/>
                  </a:lnTo>
                  <a:cubicBezTo>
                    <a:pt x="4060" y="46958"/>
                    <a:pt x="6548" y="46720"/>
                    <a:pt x="7477" y="46232"/>
                  </a:cubicBezTo>
                  <a:cubicBezTo>
                    <a:pt x="8441" y="45720"/>
                    <a:pt x="8930" y="44232"/>
                    <a:pt x="8930" y="41767"/>
                  </a:cubicBezTo>
                  <a:lnTo>
                    <a:pt x="8930" y="11156"/>
                  </a:lnTo>
                  <a:cubicBezTo>
                    <a:pt x="8930" y="8334"/>
                    <a:pt x="8430" y="6560"/>
                    <a:pt x="7418" y="5858"/>
                  </a:cubicBezTo>
                  <a:cubicBezTo>
                    <a:pt x="6453" y="5155"/>
                    <a:pt x="3989" y="4798"/>
                    <a:pt x="0" y="4798"/>
                  </a:cubicBezTo>
                  <a:lnTo>
                    <a:pt x="0" y="1226"/>
                  </a:lnTo>
                  <a:lnTo>
                    <a:pt x="15895" y="0"/>
                  </a:lnTo>
                  <a:lnTo>
                    <a:pt x="15895" y="12549"/>
                  </a:lnTo>
                  <a:cubicBezTo>
                    <a:pt x="16978" y="9275"/>
                    <a:pt x="18645" y="6370"/>
                    <a:pt x="20919" y="3846"/>
                  </a:cubicBezTo>
                  <a:cubicBezTo>
                    <a:pt x="23229" y="1286"/>
                    <a:pt x="26241" y="0"/>
                    <a:pt x="29956" y="0"/>
                  </a:cubicBezTo>
                  <a:cubicBezTo>
                    <a:pt x="32409" y="0"/>
                    <a:pt x="34421" y="691"/>
                    <a:pt x="35981" y="2060"/>
                  </a:cubicBezTo>
                  <a:cubicBezTo>
                    <a:pt x="37576" y="3429"/>
                    <a:pt x="38374" y="5072"/>
                    <a:pt x="38374" y="6965"/>
                  </a:cubicBezTo>
                  <a:cubicBezTo>
                    <a:pt x="38374" y="8644"/>
                    <a:pt x="37850" y="9906"/>
                    <a:pt x="36814" y="10763"/>
                  </a:cubicBezTo>
                  <a:cubicBezTo>
                    <a:pt x="35814" y="11585"/>
                    <a:pt x="34695" y="11990"/>
                    <a:pt x="33468" y="11990"/>
                  </a:cubicBezTo>
                  <a:cubicBezTo>
                    <a:pt x="32099" y="11990"/>
                    <a:pt x="30920" y="11561"/>
                    <a:pt x="29956" y="10704"/>
                  </a:cubicBezTo>
                  <a:cubicBezTo>
                    <a:pt x="29027" y="9811"/>
                    <a:pt x="28563" y="8608"/>
                    <a:pt x="28563" y="7084"/>
                  </a:cubicBezTo>
                  <a:cubicBezTo>
                    <a:pt x="28563" y="6156"/>
                    <a:pt x="28766" y="5334"/>
                    <a:pt x="29170" y="4632"/>
                  </a:cubicBezTo>
                  <a:cubicBezTo>
                    <a:pt x="29623" y="3881"/>
                    <a:pt x="30016" y="3381"/>
                    <a:pt x="30349" y="3119"/>
                  </a:cubicBezTo>
                  <a:cubicBezTo>
                    <a:pt x="30682" y="2858"/>
                    <a:pt x="30956" y="2691"/>
                    <a:pt x="31183" y="2619"/>
                  </a:cubicBezTo>
                  <a:cubicBezTo>
                    <a:pt x="31028" y="2548"/>
                    <a:pt x="30623" y="2512"/>
                    <a:pt x="29956" y="2512"/>
                  </a:cubicBezTo>
                  <a:cubicBezTo>
                    <a:pt x="25753" y="2512"/>
                    <a:pt x="22443" y="4608"/>
                    <a:pt x="20026" y="8811"/>
                  </a:cubicBezTo>
                  <a:cubicBezTo>
                    <a:pt x="17645" y="12978"/>
                    <a:pt x="16454" y="18038"/>
                    <a:pt x="16454" y="23979"/>
                  </a:cubicBezTo>
                  <a:lnTo>
                    <a:pt x="16454" y="41553"/>
                  </a:lnTo>
                  <a:cubicBezTo>
                    <a:pt x="16454" y="43744"/>
                    <a:pt x="16907" y="45196"/>
                    <a:pt x="17800" y="45899"/>
                  </a:cubicBezTo>
                  <a:cubicBezTo>
                    <a:pt x="18729" y="46601"/>
                    <a:pt x="21181" y="46958"/>
                    <a:pt x="25158" y="46958"/>
                  </a:cubicBezTo>
                  <a:lnTo>
                    <a:pt x="27563" y="46958"/>
                  </a:lnTo>
                  <a:lnTo>
                    <a:pt x="27563" y="50471"/>
                  </a:lnTo>
                  <a:cubicBezTo>
                    <a:pt x="24503" y="50244"/>
                    <a:pt x="19669" y="50137"/>
                    <a:pt x="13061" y="50137"/>
                  </a:cubicBezTo>
                  <a:cubicBezTo>
                    <a:pt x="12121" y="50137"/>
                    <a:pt x="10930" y="50161"/>
                    <a:pt x="9489" y="50197"/>
                  </a:cubicBezTo>
                  <a:cubicBezTo>
                    <a:pt x="8037" y="50233"/>
                    <a:pt x="6358" y="50280"/>
                    <a:pt x="4465" y="50363"/>
                  </a:cubicBezTo>
                  <a:cubicBezTo>
                    <a:pt x="2572" y="50435"/>
                    <a:pt x="1084" y="50471"/>
                    <a:pt x="0" y="5047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1937551-9DF8-BD95-C3A8-B944250F7525}"/>
                </a:ext>
              </a:extLst>
            </p:cNvPr>
            <p:cNvSpPr/>
            <p:nvPr/>
          </p:nvSpPr>
          <p:spPr>
            <a:xfrm>
              <a:off x="3293896" y="4590389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2F478B7-E95E-7820-93F7-4824FB478290}"/>
                </a:ext>
              </a:extLst>
            </p:cNvPr>
            <p:cNvSpPr/>
            <p:nvPr/>
          </p:nvSpPr>
          <p:spPr>
            <a:xfrm>
              <a:off x="3293896" y="4217366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228A71-814A-09B7-984E-947B6D824A13}"/>
                </a:ext>
              </a:extLst>
            </p:cNvPr>
            <p:cNvSpPr/>
            <p:nvPr/>
          </p:nvSpPr>
          <p:spPr>
            <a:xfrm>
              <a:off x="3293896" y="3844334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7347EE75-BA47-6C88-0330-9093A1E7A677}"/>
                </a:ext>
              </a:extLst>
            </p:cNvPr>
            <p:cNvSpPr/>
            <p:nvPr/>
          </p:nvSpPr>
          <p:spPr>
            <a:xfrm>
              <a:off x="3293896" y="3471304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A362BC2-F60D-DC84-BD03-19CC6FA88DEC}"/>
                </a:ext>
              </a:extLst>
            </p:cNvPr>
            <p:cNvSpPr/>
            <p:nvPr/>
          </p:nvSpPr>
          <p:spPr>
            <a:xfrm>
              <a:off x="3293896" y="3098275"/>
              <a:ext cx="2544158" cy="1190"/>
            </a:xfrm>
            <a:custGeom>
              <a:avLst/>
              <a:gdLst>
                <a:gd name="connsiteX0" fmla="*/ 0 w 2544158"/>
                <a:gd name="connsiteY0" fmla="*/ 0 h 1190"/>
                <a:gd name="connsiteX1" fmla="*/ 2544159 w 2544158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4158" h="1190">
                  <a:moveTo>
                    <a:pt x="0" y="0"/>
                  </a:moveTo>
                  <a:lnTo>
                    <a:pt x="2544159" y="0"/>
                  </a:lnTo>
                </a:path>
              </a:pathLst>
            </a:custGeom>
            <a:noFill/>
            <a:ln w="238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C74B5C3-B2CD-798F-2748-BEA076F24E95}"/>
                </a:ext>
              </a:extLst>
            </p:cNvPr>
            <p:cNvSpPr/>
            <p:nvPr/>
          </p:nvSpPr>
          <p:spPr>
            <a:xfrm>
              <a:off x="3293896" y="3053512"/>
              <a:ext cx="1190" cy="1581645"/>
            </a:xfrm>
            <a:custGeom>
              <a:avLst/>
              <a:gdLst>
                <a:gd name="connsiteX0" fmla="*/ 0 w 1190"/>
                <a:gd name="connsiteY0" fmla="*/ 1581645 h 1581645"/>
                <a:gd name="connsiteX1" fmla="*/ 0 w 1190"/>
                <a:gd name="connsiteY1" fmla="*/ 0 h 15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0" h="1581645">
                  <a:moveTo>
                    <a:pt x="0" y="1581645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101EFD6-5C10-60E1-FDD5-BE5A28FE48AA}"/>
                </a:ext>
              </a:extLst>
            </p:cNvPr>
            <p:cNvSpPr/>
            <p:nvPr/>
          </p:nvSpPr>
          <p:spPr>
            <a:xfrm>
              <a:off x="3293896" y="4590389"/>
              <a:ext cx="22500" cy="1190"/>
            </a:xfrm>
            <a:custGeom>
              <a:avLst/>
              <a:gdLst>
                <a:gd name="connsiteX0" fmla="*/ 0 w 22500"/>
                <a:gd name="connsiteY0" fmla="*/ 0 h 1190"/>
                <a:gd name="connsiteX1" fmla="*/ 22500 w 22500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" h="1190">
                  <a:moveTo>
                    <a:pt x="0" y="0"/>
                  </a:moveTo>
                  <a:lnTo>
                    <a:pt x="2250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C093342-C71A-5EF7-3B17-ED2CABF5CC84}"/>
                </a:ext>
              </a:extLst>
            </p:cNvPr>
            <p:cNvSpPr/>
            <p:nvPr/>
          </p:nvSpPr>
          <p:spPr>
            <a:xfrm>
              <a:off x="3293896" y="4217366"/>
              <a:ext cx="22500" cy="1190"/>
            </a:xfrm>
            <a:custGeom>
              <a:avLst/>
              <a:gdLst>
                <a:gd name="connsiteX0" fmla="*/ 0 w 22500"/>
                <a:gd name="connsiteY0" fmla="*/ 0 h 1190"/>
                <a:gd name="connsiteX1" fmla="*/ 22500 w 22500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" h="1190">
                  <a:moveTo>
                    <a:pt x="0" y="0"/>
                  </a:moveTo>
                  <a:lnTo>
                    <a:pt x="2250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6E23C8-5169-2E20-928B-2D7FF7F1F560}"/>
                </a:ext>
              </a:extLst>
            </p:cNvPr>
            <p:cNvSpPr/>
            <p:nvPr/>
          </p:nvSpPr>
          <p:spPr>
            <a:xfrm>
              <a:off x="3293896" y="3844334"/>
              <a:ext cx="22500" cy="1190"/>
            </a:xfrm>
            <a:custGeom>
              <a:avLst/>
              <a:gdLst>
                <a:gd name="connsiteX0" fmla="*/ 0 w 22500"/>
                <a:gd name="connsiteY0" fmla="*/ 0 h 1190"/>
                <a:gd name="connsiteX1" fmla="*/ 22500 w 22500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" h="1190">
                  <a:moveTo>
                    <a:pt x="0" y="0"/>
                  </a:moveTo>
                  <a:lnTo>
                    <a:pt x="2250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BB022B3-DA84-00FB-E95C-BA02D43D7650}"/>
                </a:ext>
              </a:extLst>
            </p:cNvPr>
            <p:cNvSpPr/>
            <p:nvPr/>
          </p:nvSpPr>
          <p:spPr>
            <a:xfrm>
              <a:off x="3293896" y="3471304"/>
              <a:ext cx="22500" cy="1190"/>
            </a:xfrm>
            <a:custGeom>
              <a:avLst/>
              <a:gdLst>
                <a:gd name="connsiteX0" fmla="*/ 0 w 22500"/>
                <a:gd name="connsiteY0" fmla="*/ 0 h 1190"/>
                <a:gd name="connsiteX1" fmla="*/ 22500 w 22500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" h="1190">
                  <a:moveTo>
                    <a:pt x="0" y="0"/>
                  </a:moveTo>
                  <a:lnTo>
                    <a:pt x="2250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5ECC9A4-2874-6822-BB3B-9D04C71168C0}"/>
                </a:ext>
              </a:extLst>
            </p:cNvPr>
            <p:cNvSpPr/>
            <p:nvPr/>
          </p:nvSpPr>
          <p:spPr>
            <a:xfrm>
              <a:off x="3293896" y="3098275"/>
              <a:ext cx="22500" cy="1190"/>
            </a:xfrm>
            <a:custGeom>
              <a:avLst/>
              <a:gdLst>
                <a:gd name="connsiteX0" fmla="*/ 0 w 22500"/>
                <a:gd name="connsiteY0" fmla="*/ 0 h 1190"/>
                <a:gd name="connsiteX1" fmla="*/ 22500 w 22500"/>
                <a:gd name="connsiteY1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00" h="1190">
                  <a:moveTo>
                    <a:pt x="0" y="0"/>
                  </a:moveTo>
                  <a:lnTo>
                    <a:pt x="2250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ACC7A736-B715-6068-3BD2-21298CCBB018}"/>
                </a:ext>
              </a:extLst>
            </p:cNvPr>
            <p:cNvSpPr/>
            <p:nvPr/>
          </p:nvSpPr>
          <p:spPr>
            <a:xfrm>
              <a:off x="3201259" y="4553087"/>
              <a:ext cx="49774" cy="74711"/>
            </a:xfrm>
            <a:custGeom>
              <a:avLst/>
              <a:gdLst>
                <a:gd name="connsiteX0" fmla="*/ 24886 w 49774"/>
                <a:gd name="connsiteY0" fmla="*/ 7715 h 74711"/>
                <a:gd name="connsiteX1" fmla="*/ 13553 w 49774"/>
                <a:gd name="connsiteY1" fmla="*/ 15145 h 74711"/>
                <a:gd name="connsiteX2" fmla="*/ 9791 w 49774"/>
                <a:gd name="connsiteY2" fmla="*/ 37374 h 74711"/>
                <a:gd name="connsiteX3" fmla="*/ 13553 w 49774"/>
                <a:gd name="connsiteY3" fmla="*/ 59615 h 74711"/>
                <a:gd name="connsiteX4" fmla="*/ 24886 w 49774"/>
                <a:gd name="connsiteY4" fmla="*/ 66996 h 74711"/>
                <a:gd name="connsiteX5" fmla="*/ 36221 w 49774"/>
                <a:gd name="connsiteY5" fmla="*/ 59615 h 74711"/>
                <a:gd name="connsiteX6" fmla="*/ 40031 w 49774"/>
                <a:gd name="connsiteY6" fmla="*/ 37374 h 74711"/>
                <a:gd name="connsiteX7" fmla="*/ 36221 w 49774"/>
                <a:gd name="connsiteY7" fmla="*/ 15145 h 74711"/>
                <a:gd name="connsiteX8" fmla="*/ 24886 w 49774"/>
                <a:gd name="connsiteY8" fmla="*/ 7715 h 74711"/>
                <a:gd name="connsiteX9" fmla="*/ 24886 w 49774"/>
                <a:gd name="connsiteY9" fmla="*/ 0 h 74711"/>
                <a:gd name="connsiteX10" fmla="*/ 43359 w 49774"/>
                <a:gd name="connsiteY10" fmla="*/ 9597 h 74711"/>
                <a:gd name="connsiteX11" fmla="*/ 49774 w 49774"/>
                <a:gd name="connsiteY11" fmla="*/ 37374 h 74711"/>
                <a:gd name="connsiteX12" fmla="*/ 43359 w 49774"/>
                <a:gd name="connsiteY12" fmla="*/ 65163 h 74711"/>
                <a:gd name="connsiteX13" fmla="*/ 24886 w 49774"/>
                <a:gd name="connsiteY13" fmla="*/ 74712 h 74711"/>
                <a:gd name="connsiteX14" fmla="*/ 6366 w 49774"/>
                <a:gd name="connsiteY14" fmla="*/ 65163 h 74711"/>
                <a:gd name="connsiteX15" fmla="*/ 0 w 49774"/>
                <a:gd name="connsiteY15" fmla="*/ 37374 h 74711"/>
                <a:gd name="connsiteX16" fmla="*/ 6366 w 49774"/>
                <a:gd name="connsiteY16" fmla="*/ 9597 h 74711"/>
                <a:gd name="connsiteX17" fmla="*/ 24886 w 49774"/>
                <a:gd name="connsiteY17" fmla="*/ 0 h 7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774" h="74711">
                  <a:moveTo>
                    <a:pt x="24886" y="7715"/>
                  </a:moveTo>
                  <a:cubicBezTo>
                    <a:pt x="19870" y="7715"/>
                    <a:pt x="16092" y="10192"/>
                    <a:pt x="13553" y="15145"/>
                  </a:cubicBezTo>
                  <a:cubicBezTo>
                    <a:pt x="11044" y="20062"/>
                    <a:pt x="9791" y="27480"/>
                    <a:pt x="9791" y="37374"/>
                  </a:cubicBezTo>
                  <a:cubicBezTo>
                    <a:pt x="9791" y="47244"/>
                    <a:pt x="11044" y="54662"/>
                    <a:pt x="13553" y="59615"/>
                  </a:cubicBezTo>
                  <a:cubicBezTo>
                    <a:pt x="16092" y="64532"/>
                    <a:pt x="19870" y="66996"/>
                    <a:pt x="24886" y="66996"/>
                  </a:cubicBezTo>
                  <a:cubicBezTo>
                    <a:pt x="29935" y="66996"/>
                    <a:pt x="33713" y="64532"/>
                    <a:pt x="36221" y="59615"/>
                  </a:cubicBezTo>
                  <a:cubicBezTo>
                    <a:pt x="38761" y="54662"/>
                    <a:pt x="40031" y="47244"/>
                    <a:pt x="40031" y="37374"/>
                  </a:cubicBezTo>
                  <a:cubicBezTo>
                    <a:pt x="40031" y="27480"/>
                    <a:pt x="38761" y="20062"/>
                    <a:pt x="36221" y="15145"/>
                  </a:cubicBezTo>
                  <a:cubicBezTo>
                    <a:pt x="33713" y="10192"/>
                    <a:pt x="29935" y="7715"/>
                    <a:pt x="24886" y="7715"/>
                  </a:cubicBezTo>
                  <a:moveTo>
                    <a:pt x="24886" y="0"/>
                  </a:moveTo>
                  <a:cubicBezTo>
                    <a:pt x="32958" y="0"/>
                    <a:pt x="39114" y="3203"/>
                    <a:pt x="43359" y="9597"/>
                  </a:cubicBezTo>
                  <a:cubicBezTo>
                    <a:pt x="47636" y="15966"/>
                    <a:pt x="49774" y="25218"/>
                    <a:pt x="49774" y="37374"/>
                  </a:cubicBezTo>
                  <a:cubicBezTo>
                    <a:pt x="49774" y="49506"/>
                    <a:pt x="47636" y="58769"/>
                    <a:pt x="43359" y="65163"/>
                  </a:cubicBezTo>
                  <a:cubicBezTo>
                    <a:pt x="39114" y="71533"/>
                    <a:pt x="32958" y="74712"/>
                    <a:pt x="24886" y="74712"/>
                  </a:cubicBezTo>
                  <a:cubicBezTo>
                    <a:pt x="16816" y="74712"/>
                    <a:pt x="10643" y="71533"/>
                    <a:pt x="6366" y="65163"/>
                  </a:cubicBezTo>
                  <a:cubicBezTo>
                    <a:pt x="2122" y="58769"/>
                    <a:pt x="0" y="49506"/>
                    <a:pt x="0" y="37374"/>
                  </a:cubicBezTo>
                  <a:cubicBezTo>
                    <a:pt x="0" y="25218"/>
                    <a:pt x="2122" y="15966"/>
                    <a:pt x="6366" y="9597"/>
                  </a:cubicBezTo>
                  <a:cubicBezTo>
                    <a:pt x="10643" y="3203"/>
                    <a:pt x="16816" y="0"/>
                    <a:pt x="24886" y="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5266ABF-811A-47B1-DDA9-CDEDA6824C35}"/>
                </a:ext>
              </a:extLst>
            </p:cNvPr>
            <p:cNvSpPr/>
            <p:nvPr/>
          </p:nvSpPr>
          <p:spPr>
            <a:xfrm>
              <a:off x="3205310" y="4180057"/>
              <a:ext cx="45723" cy="73313"/>
            </a:xfrm>
            <a:custGeom>
              <a:avLst/>
              <a:gdLst>
                <a:gd name="connsiteX0" fmla="*/ 11721 w 45723"/>
                <a:gd name="connsiteY0" fmla="*/ 65110 h 73313"/>
                <a:gd name="connsiteX1" fmla="*/ 45724 w 45723"/>
                <a:gd name="connsiteY1" fmla="*/ 65110 h 73313"/>
                <a:gd name="connsiteX2" fmla="*/ 45724 w 45723"/>
                <a:gd name="connsiteY2" fmla="*/ 73314 h 73313"/>
                <a:gd name="connsiteX3" fmla="*/ 0 w 45723"/>
                <a:gd name="connsiteY3" fmla="*/ 73314 h 73313"/>
                <a:gd name="connsiteX4" fmla="*/ 0 w 45723"/>
                <a:gd name="connsiteY4" fmla="*/ 65110 h 73313"/>
                <a:gd name="connsiteX5" fmla="*/ 15097 w 45723"/>
                <a:gd name="connsiteY5" fmla="*/ 49728 h 73313"/>
                <a:gd name="connsiteX6" fmla="*/ 27155 w 45723"/>
                <a:gd name="connsiteY6" fmla="*/ 37238 h 73313"/>
                <a:gd name="connsiteX7" fmla="*/ 33666 w 45723"/>
                <a:gd name="connsiteY7" fmla="*/ 28356 h 73313"/>
                <a:gd name="connsiteX8" fmla="*/ 35547 w 45723"/>
                <a:gd name="connsiteY8" fmla="*/ 21176 h 73313"/>
                <a:gd name="connsiteX9" fmla="*/ 31496 w 45723"/>
                <a:gd name="connsiteY9" fmla="*/ 11818 h 73313"/>
                <a:gd name="connsiteX10" fmla="*/ 21029 w 45723"/>
                <a:gd name="connsiteY10" fmla="*/ 8199 h 73313"/>
                <a:gd name="connsiteX11" fmla="*/ 11335 w 45723"/>
                <a:gd name="connsiteY11" fmla="*/ 9794 h 73313"/>
                <a:gd name="connsiteX12" fmla="*/ 483 w 45723"/>
                <a:gd name="connsiteY12" fmla="*/ 14616 h 73313"/>
                <a:gd name="connsiteX13" fmla="*/ 483 w 45723"/>
                <a:gd name="connsiteY13" fmla="*/ 4774 h 73313"/>
                <a:gd name="connsiteX14" fmla="*/ 11480 w 45723"/>
                <a:gd name="connsiteY14" fmla="*/ 1206 h 73313"/>
                <a:gd name="connsiteX15" fmla="*/ 20836 w 45723"/>
                <a:gd name="connsiteY15" fmla="*/ 0 h 73313"/>
                <a:gd name="connsiteX16" fmla="*/ 38682 w 45723"/>
                <a:gd name="connsiteY16" fmla="*/ 5595 h 73313"/>
                <a:gd name="connsiteX17" fmla="*/ 45338 w 45723"/>
                <a:gd name="connsiteY17" fmla="*/ 20545 h 73313"/>
                <a:gd name="connsiteX18" fmla="*/ 43649 w 45723"/>
                <a:gd name="connsiteY18" fmla="*/ 28987 h 73313"/>
                <a:gd name="connsiteX19" fmla="*/ 37620 w 45723"/>
                <a:gd name="connsiteY19" fmla="*/ 38345 h 73313"/>
                <a:gd name="connsiteX20" fmla="*/ 29953 w 45723"/>
                <a:gd name="connsiteY20" fmla="*/ 46442 h 73313"/>
                <a:gd name="connsiteX21" fmla="*/ 11721 w 45723"/>
                <a:gd name="connsiteY21" fmla="*/ 65110 h 7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23" h="73313">
                  <a:moveTo>
                    <a:pt x="11721" y="65110"/>
                  </a:moveTo>
                  <a:lnTo>
                    <a:pt x="45724" y="65110"/>
                  </a:lnTo>
                  <a:lnTo>
                    <a:pt x="45724" y="73314"/>
                  </a:lnTo>
                  <a:lnTo>
                    <a:pt x="0" y="73314"/>
                  </a:lnTo>
                  <a:lnTo>
                    <a:pt x="0" y="65110"/>
                  </a:lnTo>
                  <a:cubicBezTo>
                    <a:pt x="3698" y="61289"/>
                    <a:pt x="8731" y="56157"/>
                    <a:pt x="15097" y="49728"/>
                  </a:cubicBezTo>
                  <a:cubicBezTo>
                    <a:pt x="21496" y="43263"/>
                    <a:pt x="25515" y="39107"/>
                    <a:pt x="27155" y="37238"/>
                  </a:cubicBezTo>
                  <a:cubicBezTo>
                    <a:pt x="30273" y="33726"/>
                    <a:pt x="32443" y="30773"/>
                    <a:pt x="33666" y="28356"/>
                  </a:cubicBezTo>
                  <a:cubicBezTo>
                    <a:pt x="34920" y="25915"/>
                    <a:pt x="35547" y="23522"/>
                    <a:pt x="35547" y="21176"/>
                  </a:cubicBezTo>
                  <a:cubicBezTo>
                    <a:pt x="35547" y="17355"/>
                    <a:pt x="34197" y="14235"/>
                    <a:pt x="31496" y="11818"/>
                  </a:cubicBezTo>
                  <a:cubicBezTo>
                    <a:pt x="28827" y="9401"/>
                    <a:pt x="25338" y="8199"/>
                    <a:pt x="21029" y="8199"/>
                  </a:cubicBezTo>
                  <a:cubicBezTo>
                    <a:pt x="17975" y="8199"/>
                    <a:pt x="14744" y="8734"/>
                    <a:pt x="11335" y="9794"/>
                  </a:cubicBezTo>
                  <a:cubicBezTo>
                    <a:pt x="7959" y="10854"/>
                    <a:pt x="4342" y="12461"/>
                    <a:pt x="483" y="14616"/>
                  </a:cubicBezTo>
                  <a:lnTo>
                    <a:pt x="483" y="4774"/>
                  </a:lnTo>
                  <a:cubicBezTo>
                    <a:pt x="4406" y="3199"/>
                    <a:pt x="8071" y="2010"/>
                    <a:pt x="11480" y="1206"/>
                  </a:cubicBezTo>
                  <a:cubicBezTo>
                    <a:pt x="14889" y="402"/>
                    <a:pt x="18007" y="0"/>
                    <a:pt x="20836" y="0"/>
                  </a:cubicBezTo>
                  <a:cubicBezTo>
                    <a:pt x="28295" y="0"/>
                    <a:pt x="34245" y="1864"/>
                    <a:pt x="38682" y="5595"/>
                  </a:cubicBezTo>
                  <a:cubicBezTo>
                    <a:pt x="43120" y="9318"/>
                    <a:pt x="45338" y="14307"/>
                    <a:pt x="45338" y="20545"/>
                  </a:cubicBezTo>
                  <a:cubicBezTo>
                    <a:pt x="45338" y="23510"/>
                    <a:pt x="44775" y="26320"/>
                    <a:pt x="43649" y="28987"/>
                  </a:cubicBezTo>
                  <a:cubicBezTo>
                    <a:pt x="42557" y="31618"/>
                    <a:pt x="40547" y="34738"/>
                    <a:pt x="37620" y="38345"/>
                  </a:cubicBezTo>
                  <a:cubicBezTo>
                    <a:pt x="36817" y="39274"/>
                    <a:pt x="34261" y="41977"/>
                    <a:pt x="29953" y="46442"/>
                  </a:cubicBezTo>
                  <a:cubicBezTo>
                    <a:pt x="25644" y="50883"/>
                    <a:pt x="19566" y="57098"/>
                    <a:pt x="11721" y="65110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33B52E3-D903-8EA2-5886-258558A4B507}"/>
                </a:ext>
              </a:extLst>
            </p:cNvPr>
            <p:cNvSpPr/>
            <p:nvPr/>
          </p:nvSpPr>
          <p:spPr>
            <a:xfrm>
              <a:off x="3198558" y="3808330"/>
              <a:ext cx="52475" cy="72009"/>
            </a:xfrm>
            <a:custGeom>
              <a:avLst/>
              <a:gdLst>
                <a:gd name="connsiteX0" fmla="*/ 32508 w 52475"/>
                <a:gd name="connsiteY0" fmla="*/ 8489 h 72009"/>
                <a:gd name="connsiteX1" fmla="*/ 7911 w 52475"/>
                <a:gd name="connsiteY1" fmla="*/ 46929 h 72009"/>
                <a:gd name="connsiteX2" fmla="*/ 32508 w 52475"/>
                <a:gd name="connsiteY2" fmla="*/ 46929 h 72009"/>
                <a:gd name="connsiteX3" fmla="*/ 32508 w 52475"/>
                <a:gd name="connsiteY3" fmla="*/ 8489 h 72009"/>
                <a:gd name="connsiteX4" fmla="*/ 29951 w 52475"/>
                <a:gd name="connsiteY4" fmla="*/ 0 h 72009"/>
                <a:gd name="connsiteX5" fmla="*/ 42203 w 52475"/>
                <a:gd name="connsiteY5" fmla="*/ 0 h 72009"/>
                <a:gd name="connsiteX6" fmla="*/ 42203 w 52475"/>
                <a:gd name="connsiteY6" fmla="*/ 46929 h 72009"/>
                <a:gd name="connsiteX7" fmla="*/ 52476 w 52475"/>
                <a:gd name="connsiteY7" fmla="*/ 46929 h 72009"/>
                <a:gd name="connsiteX8" fmla="*/ 52476 w 52475"/>
                <a:gd name="connsiteY8" fmla="*/ 55032 h 72009"/>
                <a:gd name="connsiteX9" fmla="*/ 42203 w 52475"/>
                <a:gd name="connsiteY9" fmla="*/ 55032 h 72009"/>
                <a:gd name="connsiteX10" fmla="*/ 42203 w 52475"/>
                <a:gd name="connsiteY10" fmla="*/ 72009 h 72009"/>
                <a:gd name="connsiteX11" fmla="*/ 32508 w 52475"/>
                <a:gd name="connsiteY11" fmla="*/ 72009 h 72009"/>
                <a:gd name="connsiteX12" fmla="*/ 32508 w 52475"/>
                <a:gd name="connsiteY12" fmla="*/ 55032 h 72009"/>
                <a:gd name="connsiteX13" fmla="*/ 0 w 52475"/>
                <a:gd name="connsiteY13" fmla="*/ 55032 h 72009"/>
                <a:gd name="connsiteX14" fmla="*/ 0 w 52475"/>
                <a:gd name="connsiteY14" fmla="*/ 45627 h 72009"/>
                <a:gd name="connsiteX15" fmla="*/ 29951 w 52475"/>
                <a:gd name="connsiteY15" fmla="*/ 0 h 7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75" h="72009">
                  <a:moveTo>
                    <a:pt x="32508" y="8489"/>
                  </a:moveTo>
                  <a:lnTo>
                    <a:pt x="7911" y="46929"/>
                  </a:lnTo>
                  <a:lnTo>
                    <a:pt x="32508" y="46929"/>
                  </a:lnTo>
                  <a:lnTo>
                    <a:pt x="32508" y="8489"/>
                  </a:lnTo>
                  <a:moveTo>
                    <a:pt x="29951" y="0"/>
                  </a:moveTo>
                  <a:lnTo>
                    <a:pt x="42203" y="0"/>
                  </a:lnTo>
                  <a:lnTo>
                    <a:pt x="42203" y="46929"/>
                  </a:lnTo>
                  <a:lnTo>
                    <a:pt x="52476" y="46929"/>
                  </a:lnTo>
                  <a:lnTo>
                    <a:pt x="52476" y="55032"/>
                  </a:lnTo>
                  <a:lnTo>
                    <a:pt x="42203" y="55032"/>
                  </a:lnTo>
                  <a:lnTo>
                    <a:pt x="42203" y="72009"/>
                  </a:lnTo>
                  <a:lnTo>
                    <a:pt x="32508" y="72009"/>
                  </a:lnTo>
                  <a:lnTo>
                    <a:pt x="32508" y="55032"/>
                  </a:lnTo>
                  <a:lnTo>
                    <a:pt x="0" y="55032"/>
                  </a:lnTo>
                  <a:lnTo>
                    <a:pt x="0" y="45627"/>
                  </a:lnTo>
                  <a:lnTo>
                    <a:pt x="29951" y="0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1B836DD-8036-62BC-249A-CE5EA2488C36}"/>
                </a:ext>
              </a:extLst>
            </p:cNvPr>
            <p:cNvSpPr/>
            <p:nvPr/>
          </p:nvSpPr>
          <p:spPr>
            <a:xfrm>
              <a:off x="3201307" y="3433998"/>
              <a:ext cx="49726" cy="74709"/>
            </a:xfrm>
            <a:custGeom>
              <a:avLst/>
              <a:gdLst>
                <a:gd name="connsiteX0" fmla="*/ 25707 w 49726"/>
                <a:gd name="connsiteY0" fmla="*/ 33423 h 74709"/>
                <a:gd name="connsiteX1" fmla="*/ 15290 w 49726"/>
                <a:gd name="connsiteY1" fmla="*/ 37910 h 74709"/>
                <a:gd name="connsiteX2" fmla="*/ 11479 w 49726"/>
                <a:gd name="connsiteY2" fmla="*/ 50209 h 74709"/>
                <a:gd name="connsiteX3" fmla="*/ 15290 w 49726"/>
                <a:gd name="connsiteY3" fmla="*/ 62507 h 74709"/>
                <a:gd name="connsiteX4" fmla="*/ 25707 w 49726"/>
                <a:gd name="connsiteY4" fmla="*/ 66993 h 74709"/>
                <a:gd name="connsiteX5" fmla="*/ 36077 w 49726"/>
                <a:gd name="connsiteY5" fmla="*/ 62507 h 74709"/>
                <a:gd name="connsiteX6" fmla="*/ 39936 w 49726"/>
                <a:gd name="connsiteY6" fmla="*/ 50209 h 74709"/>
                <a:gd name="connsiteX7" fmla="*/ 36077 w 49726"/>
                <a:gd name="connsiteY7" fmla="*/ 37910 h 74709"/>
                <a:gd name="connsiteX8" fmla="*/ 25707 w 49726"/>
                <a:gd name="connsiteY8" fmla="*/ 33423 h 74709"/>
                <a:gd name="connsiteX9" fmla="*/ 45048 w 49726"/>
                <a:gd name="connsiteY9" fmla="*/ 2893 h 74709"/>
                <a:gd name="connsiteX10" fmla="*/ 45048 w 49726"/>
                <a:gd name="connsiteY10" fmla="*/ 11768 h 74709"/>
                <a:gd name="connsiteX11" fmla="*/ 37620 w 49726"/>
                <a:gd name="connsiteY11" fmla="*/ 9115 h 74709"/>
                <a:gd name="connsiteX12" fmla="*/ 30241 w 49726"/>
                <a:gd name="connsiteY12" fmla="*/ 8199 h 74709"/>
                <a:gd name="connsiteX13" fmla="*/ 15483 w 49726"/>
                <a:gd name="connsiteY13" fmla="*/ 14710 h 74709"/>
                <a:gd name="connsiteX14" fmla="*/ 9694 w 49726"/>
                <a:gd name="connsiteY14" fmla="*/ 34389 h 74709"/>
                <a:gd name="connsiteX15" fmla="*/ 16833 w 49726"/>
                <a:gd name="connsiteY15" fmla="*/ 27974 h 74709"/>
                <a:gd name="connsiteX16" fmla="*/ 26287 w 49726"/>
                <a:gd name="connsiteY16" fmla="*/ 25707 h 74709"/>
                <a:gd name="connsiteX17" fmla="*/ 43408 w 49726"/>
                <a:gd name="connsiteY17" fmla="*/ 32315 h 74709"/>
                <a:gd name="connsiteX18" fmla="*/ 49726 w 49726"/>
                <a:gd name="connsiteY18" fmla="*/ 50209 h 74709"/>
                <a:gd name="connsiteX19" fmla="*/ 43167 w 49726"/>
                <a:gd name="connsiteY19" fmla="*/ 68005 h 74709"/>
                <a:gd name="connsiteX20" fmla="*/ 25707 w 49726"/>
                <a:gd name="connsiteY20" fmla="*/ 74709 h 74709"/>
                <a:gd name="connsiteX21" fmla="*/ 6608 w 49726"/>
                <a:gd name="connsiteY21" fmla="*/ 65159 h 74709"/>
                <a:gd name="connsiteX22" fmla="*/ 0 w 49726"/>
                <a:gd name="connsiteY22" fmla="*/ 37378 h 74709"/>
                <a:gd name="connsiteX23" fmla="*/ 8103 w 49726"/>
                <a:gd name="connsiteY23" fmla="*/ 10176 h 74709"/>
                <a:gd name="connsiteX24" fmla="*/ 29855 w 49726"/>
                <a:gd name="connsiteY24" fmla="*/ 0 h 74709"/>
                <a:gd name="connsiteX25" fmla="*/ 37234 w 49726"/>
                <a:gd name="connsiteY25" fmla="*/ 723 h 74709"/>
                <a:gd name="connsiteX26" fmla="*/ 45048 w 49726"/>
                <a:gd name="connsiteY26" fmla="*/ 2893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726" h="74709">
                  <a:moveTo>
                    <a:pt x="25707" y="33423"/>
                  </a:moveTo>
                  <a:cubicBezTo>
                    <a:pt x="21334" y="33423"/>
                    <a:pt x="17862" y="34919"/>
                    <a:pt x="15290" y="37910"/>
                  </a:cubicBezTo>
                  <a:cubicBezTo>
                    <a:pt x="12749" y="40899"/>
                    <a:pt x="11479" y="45000"/>
                    <a:pt x="11479" y="50209"/>
                  </a:cubicBezTo>
                  <a:cubicBezTo>
                    <a:pt x="11479" y="55384"/>
                    <a:pt x="12749" y="59484"/>
                    <a:pt x="15290" y="62507"/>
                  </a:cubicBezTo>
                  <a:cubicBezTo>
                    <a:pt x="17862" y="65497"/>
                    <a:pt x="21334" y="66993"/>
                    <a:pt x="25707" y="66993"/>
                  </a:cubicBezTo>
                  <a:cubicBezTo>
                    <a:pt x="30080" y="66993"/>
                    <a:pt x="33538" y="65497"/>
                    <a:pt x="36077" y="62507"/>
                  </a:cubicBezTo>
                  <a:cubicBezTo>
                    <a:pt x="38650" y="59484"/>
                    <a:pt x="39936" y="55384"/>
                    <a:pt x="39936" y="50209"/>
                  </a:cubicBezTo>
                  <a:cubicBezTo>
                    <a:pt x="39936" y="45000"/>
                    <a:pt x="38650" y="40899"/>
                    <a:pt x="36077" y="37910"/>
                  </a:cubicBezTo>
                  <a:cubicBezTo>
                    <a:pt x="33538" y="34919"/>
                    <a:pt x="30080" y="33423"/>
                    <a:pt x="25707" y="33423"/>
                  </a:cubicBezTo>
                  <a:moveTo>
                    <a:pt x="45048" y="2893"/>
                  </a:moveTo>
                  <a:lnTo>
                    <a:pt x="45048" y="11768"/>
                  </a:lnTo>
                  <a:cubicBezTo>
                    <a:pt x="42604" y="10611"/>
                    <a:pt x="40129" y="9726"/>
                    <a:pt x="37620" y="9115"/>
                  </a:cubicBezTo>
                  <a:cubicBezTo>
                    <a:pt x="35145" y="8505"/>
                    <a:pt x="32685" y="8199"/>
                    <a:pt x="30241" y="8199"/>
                  </a:cubicBezTo>
                  <a:cubicBezTo>
                    <a:pt x="23810" y="8199"/>
                    <a:pt x="18892" y="10369"/>
                    <a:pt x="15483" y="14710"/>
                  </a:cubicBezTo>
                  <a:cubicBezTo>
                    <a:pt x="12106" y="19051"/>
                    <a:pt x="10176" y="25610"/>
                    <a:pt x="9694" y="34389"/>
                  </a:cubicBezTo>
                  <a:cubicBezTo>
                    <a:pt x="11592" y="31591"/>
                    <a:pt x="13972" y="29452"/>
                    <a:pt x="16833" y="27974"/>
                  </a:cubicBezTo>
                  <a:cubicBezTo>
                    <a:pt x="19694" y="26463"/>
                    <a:pt x="22846" y="25707"/>
                    <a:pt x="26287" y="25707"/>
                  </a:cubicBezTo>
                  <a:cubicBezTo>
                    <a:pt x="33521" y="25707"/>
                    <a:pt x="39228" y="27909"/>
                    <a:pt x="43408" y="32315"/>
                  </a:cubicBezTo>
                  <a:cubicBezTo>
                    <a:pt x="47620" y="36688"/>
                    <a:pt x="49726" y="42652"/>
                    <a:pt x="49726" y="50209"/>
                  </a:cubicBezTo>
                  <a:cubicBezTo>
                    <a:pt x="49726" y="57604"/>
                    <a:pt x="47540" y="63537"/>
                    <a:pt x="43167" y="68005"/>
                  </a:cubicBezTo>
                  <a:cubicBezTo>
                    <a:pt x="38794" y="72475"/>
                    <a:pt x="32974" y="74709"/>
                    <a:pt x="25707" y="74709"/>
                  </a:cubicBezTo>
                  <a:cubicBezTo>
                    <a:pt x="17380" y="74709"/>
                    <a:pt x="11013" y="71526"/>
                    <a:pt x="6608" y="65159"/>
                  </a:cubicBezTo>
                  <a:cubicBezTo>
                    <a:pt x="2203" y="58761"/>
                    <a:pt x="0" y="49500"/>
                    <a:pt x="0" y="37378"/>
                  </a:cubicBezTo>
                  <a:cubicBezTo>
                    <a:pt x="0" y="25996"/>
                    <a:pt x="2702" y="16928"/>
                    <a:pt x="8103" y="10176"/>
                  </a:cubicBezTo>
                  <a:cubicBezTo>
                    <a:pt x="13505" y="3392"/>
                    <a:pt x="20755" y="0"/>
                    <a:pt x="29855" y="0"/>
                  </a:cubicBezTo>
                  <a:cubicBezTo>
                    <a:pt x="32299" y="0"/>
                    <a:pt x="34759" y="241"/>
                    <a:pt x="37234" y="723"/>
                  </a:cubicBezTo>
                  <a:cubicBezTo>
                    <a:pt x="39743" y="1205"/>
                    <a:pt x="42347" y="1929"/>
                    <a:pt x="45048" y="289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0D9CDBD-850D-CF78-5710-17C7E4132B56}"/>
                </a:ext>
              </a:extLst>
            </p:cNvPr>
            <p:cNvSpPr/>
            <p:nvPr/>
          </p:nvSpPr>
          <p:spPr>
            <a:xfrm>
              <a:off x="3201645" y="3060968"/>
              <a:ext cx="49388" cy="74710"/>
            </a:xfrm>
            <a:custGeom>
              <a:avLst/>
              <a:gdLst>
                <a:gd name="connsiteX0" fmla="*/ 24694 w 49388"/>
                <a:gd name="connsiteY0" fmla="*/ 39115 h 74710"/>
                <a:gd name="connsiteX1" fmla="*/ 13746 w 49388"/>
                <a:gd name="connsiteY1" fmla="*/ 42829 h 74710"/>
                <a:gd name="connsiteX2" fmla="*/ 9791 w 49388"/>
                <a:gd name="connsiteY2" fmla="*/ 53054 h 74710"/>
                <a:gd name="connsiteX3" fmla="*/ 13746 w 49388"/>
                <a:gd name="connsiteY3" fmla="*/ 63279 h 74710"/>
                <a:gd name="connsiteX4" fmla="*/ 24694 w 49388"/>
                <a:gd name="connsiteY4" fmla="*/ 66993 h 74710"/>
                <a:gd name="connsiteX5" fmla="*/ 35643 w 49388"/>
                <a:gd name="connsiteY5" fmla="*/ 63279 h 74710"/>
                <a:gd name="connsiteX6" fmla="*/ 39645 w 49388"/>
                <a:gd name="connsiteY6" fmla="*/ 53054 h 74710"/>
                <a:gd name="connsiteX7" fmla="*/ 35643 w 49388"/>
                <a:gd name="connsiteY7" fmla="*/ 42829 h 74710"/>
                <a:gd name="connsiteX8" fmla="*/ 24694 w 49388"/>
                <a:gd name="connsiteY8" fmla="*/ 39115 h 74710"/>
                <a:gd name="connsiteX9" fmla="*/ 14952 w 49388"/>
                <a:gd name="connsiteY9" fmla="*/ 34968 h 74710"/>
                <a:gd name="connsiteX10" fmla="*/ 5160 w 49388"/>
                <a:gd name="connsiteY10" fmla="*/ 29132 h 74710"/>
                <a:gd name="connsiteX11" fmla="*/ 1688 w 49388"/>
                <a:gd name="connsiteY11" fmla="*/ 18665 h 74710"/>
                <a:gd name="connsiteX12" fmla="*/ 7813 w 49388"/>
                <a:gd name="connsiteY12" fmla="*/ 5016 h 74710"/>
                <a:gd name="connsiteX13" fmla="*/ 24694 w 49388"/>
                <a:gd name="connsiteY13" fmla="*/ 0 h 74710"/>
                <a:gd name="connsiteX14" fmla="*/ 41575 w 49388"/>
                <a:gd name="connsiteY14" fmla="*/ 5016 h 74710"/>
                <a:gd name="connsiteX15" fmla="*/ 47700 w 49388"/>
                <a:gd name="connsiteY15" fmla="*/ 18665 h 74710"/>
                <a:gd name="connsiteX16" fmla="*/ 44179 w 49388"/>
                <a:gd name="connsiteY16" fmla="*/ 29132 h 74710"/>
                <a:gd name="connsiteX17" fmla="*/ 34485 w 49388"/>
                <a:gd name="connsiteY17" fmla="*/ 34968 h 74710"/>
                <a:gd name="connsiteX18" fmla="*/ 45433 w 49388"/>
                <a:gd name="connsiteY18" fmla="*/ 41382 h 74710"/>
                <a:gd name="connsiteX19" fmla="*/ 49388 w 49388"/>
                <a:gd name="connsiteY19" fmla="*/ 53054 h 74710"/>
                <a:gd name="connsiteX20" fmla="*/ 42973 w 49388"/>
                <a:gd name="connsiteY20" fmla="*/ 69115 h 74710"/>
                <a:gd name="connsiteX21" fmla="*/ 24694 w 49388"/>
                <a:gd name="connsiteY21" fmla="*/ 74711 h 74710"/>
                <a:gd name="connsiteX22" fmla="*/ 6366 w 49388"/>
                <a:gd name="connsiteY22" fmla="*/ 69115 h 74710"/>
                <a:gd name="connsiteX23" fmla="*/ 0 w 49388"/>
                <a:gd name="connsiteY23" fmla="*/ 53054 h 74710"/>
                <a:gd name="connsiteX24" fmla="*/ 3954 w 49388"/>
                <a:gd name="connsiteY24" fmla="*/ 41382 h 74710"/>
                <a:gd name="connsiteX25" fmla="*/ 14952 w 49388"/>
                <a:gd name="connsiteY25" fmla="*/ 34968 h 74710"/>
                <a:gd name="connsiteX26" fmla="*/ 11382 w 49388"/>
                <a:gd name="connsiteY26" fmla="*/ 19582 h 74710"/>
                <a:gd name="connsiteX27" fmla="*/ 14855 w 49388"/>
                <a:gd name="connsiteY27" fmla="*/ 28312 h 74710"/>
                <a:gd name="connsiteX28" fmla="*/ 24694 w 49388"/>
                <a:gd name="connsiteY28" fmla="*/ 31447 h 74710"/>
                <a:gd name="connsiteX29" fmla="*/ 34485 w 49388"/>
                <a:gd name="connsiteY29" fmla="*/ 28312 h 74710"/>
                <a:gd name="connsiteX30" fmla="*/ 38054 w 49388"/>
                <a:gd name="connsiteY30" fmla="*/ 19582 h 74710"/>
                <a:gd name="connsiteX31" fmla="*/ 34485 w 49388"/>
                <a:gd name="connsiteY31" fmla="*/ 10852 h 74710"/>
                <a:gd name="connsiteX32" fmla="*/ 24694 w 49388"/>
                <a:gd name="connsiteY32" fmla="*/ 7717 h 74710"/>
                <a:gd name="connsiteX33" fmla="*/ 14855 w 49388"/>
                <a:gd name="connsiteY33" fmla="*/ 10852 h 74710"/>
                <a:gd name="connsiteX34" fmla="*/ 11382 w 49388"/>
                <a:gd name="connsiteY34" fmla="*/ 19582 h 7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388" h="74710">
                  <a:moveTo>
                    <a:pt x="24694" y="39115"/>
                  </a:moveTo>
                  <a:cubicBezTo>
                    <a:pt x="20063" y="39115"/>
                    <a:pt x="16414" y="40353"/>
                    <a:pt x="13746" y="42829"/>
                  </a:cubicBezTo>
                  <a:cubicBezTo>
                    <a:pt x="11109" y="45305"/>
                    <a:pt x="9791" y="48713"/>
                    <a:pt x="9791" y="53054"/>
                  </a:cubicBezTo>
                  <a:cubicBezTo>
                    <a:pt x="9791" y="57395"/>
                    <a:pt x="11109" y="60804"/>
                    <a:pt x="13746" y="63279"/>
                  </a:cubicBezTo>
                  <a:cubicBezTo>
                    <a:pt x="16414" y="65755"/>
                    <a:pt x="20063" y="66993"/>
                    <a:pt x="24694" y="66993"/>
                  </a:cubicBezTo>
                  <a:cubicBezTo>
                    <a:pt x="29324" y="66993"/>
                    <a:pt x="32974" y="65755"/>
                    <a:pt x="35643" y="63279"/>
                  </a:cubicBezTo>
                  <a:cubicBezTo>
                    <a:pt x="38311" y="60771"/>
                    <a:pt x="39645" y="57363"/>
                    <a:pt x="39645" y="53054"/>
                  </a:cubicBezTo>
                  <a:cubicBezTo>
                    <a:pt x="39645" y="48713"/>
                    <a:pt x="38311" y="45305"/>
                    <a:pt x="35643" y="42829"/>
                  </a:cubicBezTo>
                  <a:cubicBezTo>
                    <a:pt x="33005" y="40353"/>
                    <a:pt x="29356" y="39115"/>
                    <a:pt x="24694" y="39115"/>
                  </a:cubicBezTo>
                  <a:moveTo>
                    <a:pt x="14952" y="34968"/>
                  </a:moveTo>
                  <a:cubicBezTo>
                    <a:pt x="10772" y="33939"/>
                    <a:pt x="7507" y="31993"/>
                    <a:pt x="5160" y="29132"/>
                  </a:cubicBezTo>
                  <a:cubicBezTo>
                    <a:pt x="2846" y="26270"/>
                    <a:pt x="1688" y="22781"/>
                    <a:pt x="1688" y="18665"/>
                  </a:cubicBezTo>
                  <a:cubicBezTo>
                    <a:pt x="1688" y="12910"/>
                    <a:pt x="3730" y="8360"/>
                    <a:pt x="7813" y="5016"/>
                  </a:cubicBezTo>
                  <a:cubicBezTo>
                    <a:pt x="11929" y="1672"/>
                    <a:pt x="17556" y="0"/>
                    <a:pt x="24694" y="0"/>
                  </a:cubicBezTo>
                  <a:cubicBezTo>
                    <a:pt x="31865" y="0"/>
                    <a:pt x="37492" y="1672"/>
                    <a:pt x="41575" y="5016"/>
                  </a:cubicBezTo>
                  <a:cubicBezTo>
                    <a:pt x="45658" y="8360"/>
                    <a:pt x="47700" y="12910"/>
                    <a:pt x="47700" y="18665"/>
                  </a:cubicBezTo>
                  <a:cubicBezTo>
                    <a:pt x="47700" y="22781"/>
                    <a:pt x="46526" y="26270"/>
                    <a:pt x="44179" y="29132"/>
                  </a:cubicBezTo>
                  <a:cubicBezTo>
                    <a:pt x="41864" y="31993"/>
                    <a:pt x="38632" y="33939"/>
                    <a:pt x="34485" y="34968"/>
                  </a:cubicBezTo>
                  <a:cubicBezTo>
                    <a:pt x="39180" y="36061"/>
                    <a:pt x="42829" y="38199"/>
                    <a:pt x="45433" y="41382"/>
                  </a:cubicBezTo>
                  <a:cubicBezTo>
                    <a:pt x="48070" y="44566"/>
                    <a:pt x="49388" y="48456"/>
                    <a:pt x="49388" y="53054"/>
                  </a:cubicBezTo>
                  <a:cubicBezTo>
                    <a:pt x="49388" y="60031"/>
                    <a:pt x="47250" y="65384"/>
                    <a:pt x="42973" y="69115"/>
                  </a:cubicBezTo>
                  <a:cubicBezTo>
                    <a:pt x="38729" y="72845"/>
                    <a:pt x="32636" y="74711"/>
                    <a:pt x="24694" y="74711"/>
                  </a:cubicBezTo>
                  <a:cubicBezTo>
                    <a:pt x="16752" y="74711"/>
                    <a:pt x="10643" y="72845"/>
                    <a:pt x="6366" y="69115"/>
                  </a:cubicBezTo>
                  <a:cubicBezTo>
                    <a:pt x="2122" y="65384"/>
                    <a:pt x="0" y="60031"/>
                    <a:pt x="0" y="53054"/>
                  </a:cubicBezTo>
                  <a:cubicBezTo>
                    <a:pt x="0" y="48456"/>
                    <a:pt x="1318" y="44566"/>
                    <a:pt x="3954" y="41382"/>
                  </a:cubicBezTo>
                  <a:cubicBezTo>
                    <a:pt x="6591" y="38199"/>
                    <a:pt x="10257" y="36061"/>
                    <a:pt x="14952" y="34968"/>
                  </a:cubicBezTo>
                  <a:moveTo>
                    <a:pt x="11382" y="19582"/>
                  </a:moveTo>
                  <a:cubicBezTo>
                    <a:pt x="11382" y="23312"/>
                    <a:pt x="12540" y="26222"/>
                    <a:pt x="14855" y="28312"/>
                  </a:cubicBezTo>
                  <a:cubicBezTo>
                    <a:pt x="17202" y="30402"/>
                    <a:pt x="20482" y="31447"/>
                    <a:pt x="24694" y="31447"/>
                  </a:cubicBezTo>
                  <a:cubicBezTo>
                    <a:pt x="28874" y="31447"/>
                    <a:pt x="32139" y="30402"/>
                    <a:pt x="34485" y="28312"/>
                  </a:cubicBezTo>
                  <a:cubicBezTo>
                    <a:pt x="36864" y="26222"/>
                    <a:pt x="38054" y="23312"/>
                    <a:pt x="38054" y="19582"/>
                  </a:cubicBezTo>
                  <a:cubicBezTo>
                    <a:pt x="38054" y="15852"/>
                    <a:pt x="36864" y="12942"/>
                    <a:pt x="34485" y="10852"/>
                  </a:cubicBezTo>
                  <a:cubicBezTo>
                    <a:pt x="32139" y="8762"/>
                    <a:pt x="28874" y="7717"/>
                    <a:pt x="24694" y="7717"/>
                  </a:cubicBezTo>
                  <a:cubicBezTo>
                    <a:pt x="20482" y="7717"/>
                    <a:pt x="17202" y="8762"/>
                    <a:pt x="14855" y="10852"/>
                  </a:cubicBezTo>
                  <a:cubicBezTo>
                    <a:pt x="12540" y="12942"/>
                    <a:pt x="11382" y="15852"/>
                    <a:pt x="11382" y="19582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EF100A4A-5544-10FF-B185-B24C2432A765}"/>
                </a:ext>
              </a:extLst>
            </p:cNvPr>
            <p:cNvSpPr/>
            <p:nvPr/>
          </p:nvSpPr>
          <p:spPr>
            <a:xfrm>
              <a:off x="3056520" y="4027144"/>
              <a:ext cx="78028" cy="77972"/>
            </a:xfrm>
            <a:custGeom>
              <a:avLst/>
              <a:gdLst>
                <a:gd name="connsiteX0" fmla="*/ 78029 w 78028"/>
                <a:gd name="connsiteY0" fmla="*/ 77973 h 77972"/>
                <a:gd name="connsiteX1" fmla="*/ 74515 w 78028"/>
                <a:gd name="connsiteY1" fmla="*/ 77973 h 77972"/>
                <a:gd name="connsiteX2" fmla="*/ 74515 w 78028"/>
                <a:gd name="connsiteY2" fmla="*/ 75240 h 77972"/>
                <a:gd name="connsiteX3" fmla="*/ 73511 w 78028"/>
                <a:gd name="connsiteY3" fmla="*/ 67655 h 77972"/>
                <a:gd name="connsiteX4" fmla="*/ 69105 w 78028"/>
                <a:gd name="connsiteY4" fmla="*/ 66205 h 77972"/>
                <a:gd name="connsiteX5" fmla="*/ 8924 w 78028"/>
                <a:gd name="connsiteY5" fmla="*/ 66205 h 77972"/>
                <a:gd name="connsiteX6" fmla="*/ 4629 w 78028"/>
                <a:gd name="connsiteY6" fmla="*/ 67655 h 77972"/>
                <a:gd name="connsiteX7" fmla="*/ 3570 w 78028"/>
                <a:gd name="connsiteY7" fmla="*/ 75240 h 77972"/>
                <a:gd name="connsiteX8" fmla="*/ 3570 w 78028"/>
                <a:gd name="connsiteY8" fmla="*/ 77973 h 77972"/>
                <a:gd name="connsiteX9" fmla="*/ 0 w 78028"/>
                <a:gd name="connsiteY9" fmla="*/ 77973 h 77972"/>
                <a:gd name="connsiteX10" fmla="*/ 335 w 78028"/>
                <a:gd name="connsiteY10" fmla="*/ 61073 h 77972"/>
                <a:gd name="connsiteX11" fmla="*/ 0 w 78028"/>
                <a:gd name="connsiteY11" fmla="*/ 44285 h 77972"/>
                <a:gd name="connsiteX12" fmla="*/ 3570 w 78028"/>
                <a:gd name="connsiteY12" fmla="*/ 44285 h 77972"/>
                <a:gd name="connsiteX13" fmla="*/ 3570 w 78028"/>
                <a:gd name="connsiteY13" fmla="*/ 47018 h 77972"/>
                <a:gd name="connsiteX14" fmla="*/ 4629 w 78028"/>
                <a:gd name="connsiteY14" fmla="*/ 54659 h 77972"/>
                <a:gd name="connsiteX15" fmla="*/ 8924 w 78028"/>
                <a:gd name="connsiteY15" fmla="*/ 56053 h 77972"/>
                <a:gd name="connsiteX16" fmla="*/ 35640 w 78028"/>
                <a:gd name="connsiteY16" fmla="*/ 56053 h 77972"/>
                <a:gd name="connsiteX17" fmla="*/ 35640 w 78028"/>
                <a:gd name="connsiteY17" fmla="*/ 21919 h 77972"/>
                <a:gd name="connsiteX18" fmla="*/ 8924 w 78028"/>
                <a:gd name="connsiteY18" fmla="*/ 21919 h 77972"/>
                <a:gd name="connsiteX19" fmla="*/ 4629 w 78028"/>
                <a:gd name="connsiteY19" fmla="*/ 23370 h 77972"/>
                <a:gd name="connsiteX20" fmla="*/ 3570 w 78028"/>
                <a:gd name="connsiteY20" fmla="*/ 30955 h 77972"/>
                <a:gd name="connsiteX21" fmla="*/ 3570 w 78028"/>
                <a:gd name="connsiteY21" fmla="*/ 33688 h 77972"/>
                <a:gd name="connsiteX22" fmla="*/ 0 w 78028"/>
                <a:gd name="connsiteY22" fmla="*/ 33688 h 77972"/>
                <a:gd name="connsiteX23" fmla="*/ 335 w 78028"/>
                <a:gd name="connsiteY23" fmla="*/ 16788 h 77972"/>
                <a:gd name="connsiteX24" fmla="*/ 0 w 78028"/>
                <a:gd name="connsiteY24" fmla="*/ 0 h 77972"/>
                <a:gd name="connsiteX25" fmla="*/ 3570 w 78028"/>
                <a:gd name="connsiteY25" fmla="*/ 0 h 77972"/>
                <a:gd name="connsiteX26" fmla="*/ 3570 w 78028"/>
                <a:gd name="connsiteY26" fmla="*/ 2734 h 77972"/>
                <a:gd name="connsiteX27" fmla="*/ 4629 w 78028"/>
                <a:gd name="connsiteY27" fmla="*/ 10374 h 77972"/>
                <a:gd name="connsiteX28" fmla="*/ 8924 w 78028"/>
                <a:gd name="connsiteY28" fmla="*/ 11768 h 77972"/>
                <a:gd name="connsiteX29" fmla="*/ 69105 w 78028"/>
                <a:gd name="connsiteY29" fmla="*/ 11768 h 77972"/>
                <a:gd name="connsiteX30" fmla="*/ 73455 w 78028"/>
                <a:gd name="connsiteY30" fmla="*/ 10318 h 77972"/>
                <a:gd name="connsiteX31" fmla="*/ 74515 w 78028"/>
                <a:gd name="connsiteY31" fmla="*/ 2734 h 77972"/>
                <a:gd name="connsiteX32" fmla="*/ 74515 w 78028"/>
                <a:gd name="connsiteY32" fmla="*/ 0 h 77972"/>
                <a:gd name="connsiteX33" fmla="*/ 78029 w 78028"/>
                <a:gd name="connsiteY33" fmla="*/ 0 h 77972"/>
                <a:gd name="connsiteX34" fmla="*/ 77694 w 78028"/>
                <a:gd name="connsiteY34" fmla="*/ 16900 h 77972"/>
                <a:gd name="connsiteX35" fmla="*/ 78029 w 78028"/>
                <a:gd name="connsiteY35" fmla="*/ 33688 h 77972"/>
                <a:gd name="connsiteX36" fmla="*/ 74515 w 78028"/>
                <a:gd name="connsiteY36" fmla="*/ 33688 h 77972"/>
                <a:gd name="connsiteX37" fmla="*/ 74515 w 78028"/>
                <a:gd name="connsiteY37" fmla="*/ 30955 h 77972"/>
                <a:gd name="connsiteX38" fmla="*/ 73511 w 78028"/>
                <a:gd name="connsiteY38" fmla="*/ 23370 h 77972"/>
                <a:gd name="connsiteX39" fmla="*/ 69105 w 78028"/>
                <a:gd name="connsiteY39" fmla="*/ 21919 h 77972"/>
                <a:gd name="connsiteX40" fmla="*/ 39210 w 78028"/>
                <a:gd name="connsiteY40" fmla="*/ 21919 h 77972"/>
                <a:gd name="connsiteX41" fmla="*/ 39210 w 78028"/>
                <a:gd name="connsiteY41" fmla="*/ 56053 h 77972"/>
                <a:gd name="connsiteX42" fmla="*/ 69105 w 78028"/>
                <a:gd name="connsiteY42" fmla="*/ 56053 h 77972"/>
                <a:gd name="connsiteX43" fmla="*/ 73455 w 78028"/>
                <a:gd name="connsiteY43" fmla="*/ 54659 h 77972"/>
                <a:gd name="connsiteX44" fmla="*/ 74515 w 78028"/>
                <a:gd name="connsiteY44" fmla="*/ 47018 h 77972"/>
                <a:gd name="connsiteX45" fmla="*/ 74515 w 78028"/>
                <a:gd name="connsiteY45" fmla="*/ 44285 h 77972"/>
                <a:gd name="connsiteX46" fmla="*/ 78029 w 78028"/>
                <a:gd name="connsiteY46" fmla="*/ 44285 h 77972"/>
                <a:gd name="connsiteX47" fmla="*/ 77694 w 78028"/>
                <a:gd name="connsiteY47" fmla="*/ 61185 h 77972"/>
                <a:gd name="connsiteX48" fmla="*/ 78029 w 78028"/>
                <a:gd name="connsiteY48" fmla="*/ 77973 h 7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8028" h="77972">
                  <a:moveTo>
                    <a:pt x="78029" y="77973"/>
                  </a:moveTo>
                  <a:lnTo>
                    <a:pt x="74515" y="77973"/>
                  </a:lnTo>
                  <a:lnTo>
                    <a:pt x="74515" y="75240"/>
                  </a:lnTo>
                  <a:cubicBezTo>
                    <a:pt x="74515" y="71112"/>
                    <a:pt x="74180" y="68585"/>
                    <a:pt x="73511" y="67655"/>
                  </a:cubicBezTo>
                  <a:cubicBezTo>
                    <a:pt x="72805" y="66688"/>
                    <a:pt x="71336" y="66205"/>
                    <a:pt x="69105" y="66205"/>
                  </a:cubicBezTo>
                  <a:lnTo>
                    <a:pt x="8924" y="66205"/>
                  </a:lnTo>
                  <a:cubicBezTo>
                    <a:pt x="6730" y="66205"/>
                    <a:pt x="5299" y="66688"/>
                    <a:pt x="4629" y="67655"/>
                  </a:cubicBezTo>
                  <a:cubicBezTo>
                    <a:pt x="3923" y="68622"/>
                    <a:pt x="3570" y="71151"/>
                    <a:pt x="3570" y="75240"/>
                  </a:cubicBezTo>
                  <a:lnTo>
                    <a:pt x="3570" y="77973"/>
                  </a:lnTo>
                  <a:lnTo>
                    <a:pt x="0" y="77973"/>
                  </a:lnTo>
                  <a:cubicBezTo>
                    <a:pt x="223" y="75295"/>
                    <a:pt x="335" y="69662"/>
                    <a:pt x="335" y="61073"/>
                  </a:cubicBezTo>
                  <a:cubicBezTo>
                    <a:pt x="335" y="52559"/>
                    <a:pt x="223" y="46963"/>
                    <a:pt x="0" y="44285"/>
                  </a:cubicBezTo>
                  <a:lnTo>
                    <a:pt x="3570" y="44285"/>
                  </a:lnTo>
                  <a:lnTo>
                    <a:pt x="3570" y="47018"/>
                  </a:lnTo>
                  <a:cubicBezTo>
                    <a:pt x="3570" y="51146"/>
                    <a:pt x="3923" y="53692"/>
                    <a:pt x="4629" y="54659"/>
                  </a:cubicBezTo>
                  <a:cubicBezTo>
                    <a:pt x="5299" y="55589"/>
                    <a:pt x="6730" y="56053"/>
                    <a:pt x="8924" y="56053"/>
                  </a:cubicBezTo>
                  <a:lnTo>
                    <a:pt x="35640" y="56053"/>
                  </a:lnTo>
                  <a:lnTo>
                    <a:pt x="35640" y="21919"/>
                  </a:lnTo>
                  <a:lnTo>
                    <a:pt x="8924" y="21919"/>
                  </a:lnTo>
                  <a:cubicBezTo>
                    <a:pt x="6730" y="21919"/>
                    <a:pt x="5299" y="22403"/>
                    <a:pt x="4629" y="23370"/>
                  </a:cubicBezTo>
                  <a:cubicBezTo>
                    <a:pt x="3923" y="24299"/>
                    <a:pt x="3570" y="26827"/>
                    <a:pt x="3570" y="30955"/>
                  </a:cubicBezTo>
                  <a:lnTo>
                    <a:pt x="3570" y="33688"/>
                  </a:lnTo>
                  <a:lnTo>
                    <a:pt x="0" y="33688"/>
                  </a:lnTo>
                  <a:cubicBezTo>
                    <a:pt x="223" y="31011"/>
                    <a:pt x="335" y="25378"/>
                    <a:pt x="335" y="16788"/>
                  </a:cubicBezTo>
                  <a:cubicBezTo>
                    <a:pt x="335" y="8274"/>
                    <a:pt x="223" y="2678"/>
                    <a:pt x="0" y="0"/>
                  </a:cubicBezTo>
                  <a:lnTo>
                    <a:pt x="3570" y="0"/>
                  </a:lnTo>
                  <a:lnTo>
                    <a:pt x="3570" y="2734"/>
                  </a:lnTo>
                  <a:cubicBezTo>
                    <a:pt x="3570" y="6860"/>
                    <a:pt x="3923" y="9407"/>
                    <a:pt x="4629" y="10374"/>
                  </a:cubicBezTo>
                  <a:cubicBezTo>
                    <a:pt x="5299" y="11304"/>
                    <a:pt x="6730" y="11768"/>
                    <a:pt x="8924" y="11768"/>
                  </a:cubicBezTo>
                  <a:lnTo>
                    <a:pt x="69105" y="11768"/>
                  </a:lnTo>
                  <a:cubicBezTo>
                    <a:pt x="71299" y="11768"/>
                    <a:pt x="72749" y="11285"/>
                    <a:pt x="73455" y="10318"/>
                  </a:cubicBezTo>
                  <a:cubicBezTo>
                    <a:pt x="74162" y="9351"/>
                    <a:pt x="74515" y="6823"/>
                    <a:pt x="74515" y="2734"/>
                  </a:cubicBezTo>
                  <a:lnTo>
                    <a:pt x="74515" y="0"/>
                  </a:lnTo>
                  <a:lnTo>
                    <a:pt x="78029" y="0"/>
                  </a:lnTo>
                  <a:cubicBezTo>
                    <a:pt x="77806" y="2678"/>
                    <a:pt x="77694" y="8311"/>
                    <a:pt x="77694" y="16900"/>
                  </a:cubicBezTo>
                  <a:cubicBezTo>
                    <a:pt x="77694" y="25415"/>
                    <a:pt x="77806" y="31011"/>
                    <a:pt x="78029" y="33688"/>
                  </a:cubicBezTo>
                  <a:lnTo>
                    <a:pt x="74515" y="33688"/>
                  </a:lnTo>
                  <a:lnTo>
                    <a:pt x="74515" y="30955"/>
                  </a:lnTo>
                  <a:cubicBezTo>
                    <a:pt x="74515" y="26827"/>
                    <a:pt x="74180" y="24299"/>
                    <a:pt x="73511" y="23370"/>
                  </a:cubicBezTo>
                  <a:cubicBezTo>
                    <a:pt x="72805" y="22403"/>
                    <a:pt x="71336" y="21919"/>
                    <a:pt x="69105" y="21919"/>
                  </a:cubicBezTo>
                  <a:lnTo>
                    <a:pt x="39210" y="21919"/>
                  </a:lnTo>
                  <a:lnTo>
                    <a:pt x="39210" y="56053"/>
                  </a:lnTo>
                  <a:lnTo>
                    <a:pt x="69105" y="56053"/>
                  </a:lnTo>
                  <a:cubicBezTo>
                    <a:pt x="71299" y="56053"/>
                    <a:pt x="72749" y="55589"/>
                    <a:pt x="73455" y="54659"/>
                  </a:cubicBezTo>
                  <a:cubicBezTo>
                    <a:pt x="74162" y="53692"/>
                    <a:pt x="74515" y="51146"/>
                    <a:pt x="74515" y="47018"/>
                  </a:cubicBezTo>
                  <a:lnTo>
                    <a:pt x="74515" y="44285"/>
                  </a:lnTo>
                  <a:lnTo>
                    <a:pt x="78029" y="44285"/>
                  </a:lnTo>
                  <a:cubicBezTo>
                    <a:pt x="77806" y="46963"/>
                    <a:pt x="77694" y="52596"/>
                    <a:pt x="77694" y="61185"/>
                  </a:cubicBezTo>
                  <a:cubicBezTo>
                    <a:pt x="77694" y="69699"/>
                    <a:pt x="77806" y="75295"/>
                    <a:pt x="78029" y="7797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1D0D4B8B-7603-978C-9494-33FAA900F37B}"/>
                </a:ext>
              </a:extLst>
            </p:cNvPr>
            <p:cNvSpPr/>
            <p:nvPr/>
          </p:nvSpPr>
          <p:spPr>
            <a:xfrm>
              <a:off x="3059253" y="3968735"/>
              <a:ext cx="76578" cy="51536"/>
            </a:xfrm>
            <a:custGeom>
              <a:avLst/>
              <a:gdLst>
                <a:gd name="connsiteX0" fmla="*/ 64420 w 76578"/>
                <a:gd name="connsiteY0" fmla="*/ 51536 h 51536"/>
                <a:gd name="connsiteX1" fmla="*/ 49584 w 76578"/>
                <a:gd name="connsiteY1" fmla="*/ 40101 h 51536"/>
                <a:gd name="connsiteX2" fmla="*/ 45456 w 76578"/>
                <a:gd name="connsiteY2" fmla="*/ 19075 h 51536"/>
                <a:gd name="connsiteX3" fmla="*/ 41273 w 76578"/>
                <a:gd name="connsiteY3" fmla="*/ 19075 h 51536"/>
                <a:gd name="connsiteX4" fmla="*/ 30453 w 76578"/>
                <a:gd name="connsiteY4" fmla="*/ 22811 h 51536"/>
                <a:gd name="connsiteX5" fmla="*/ 26660 w 76578"/>
                <a:gd name="connsiteY5" fmla="*/ 31178 h 51536"/>
                <a:gd name="connsiteX6" fmla="*/ 31903 w 76578"/>
                <a:gd name="connsiteY6" fmla="*/ 43560 h 51536"/>
                <a:gd name="connsiteX7" fmla="*/ 33744 w 76578"/>
                <a:gd name="connsiteY7" fmla="*/ 38931 h 51536"/>
                <a:gd name="connsiteX8" fmla="*/ 37146 w 76578"/>
                <a:gd name="connsiteY8" fmla="*/ 37704 h 51536"/>
                <a:gd name="connsiteX9" fmla="*/ 40939 w 76578"/>
                <a:gd name="connsiteY9" fmla="*/ 39154 h 51536"/>
                <a:gd name="connsiteX10" fmla="*/ 42389 w 76578"/>
                <a:gd name="connsiteY10" fmla="*/ 42946 h 51536"/>
                <a:gd name="connsiteX11" fmla="*/ 40994 w 76578"/>
                <a:gd name="connsiteY11" fmla="*/ 46739 h 51536"/>
                <a:gd name="connsiteX12" fmla="*/ 37034 w 76578"/>
                <a:gd name="connsiteY12" fmla="*/ 48245 h 51536"/>
                <a:gd name="connsiteX13" fmla="*/ 27776 w 76578"/>
                <a:gd name="connsiteY13" fmla="*/ 43226 h 51536"/>
                <a:gd name="connsiteX14" fmla="*/ 24095 w 76578"/>
                <a:gd name="connsiteY14" fmla="*/ 30955 h 51536"/>
                <a:gd name="connsiteX15" fmla="*/ 30397 w 76578"/>
                <a:gd name="connsiteY15" fmla="*/ 15338 h 51536"/>
                <a:gd name="connsiteX16" fmla="*/ 34859 w 76578"/>
                <a:gd name="connsiteY16" fmla="*/ 12437 h 51536"/>
                <a:gd name="connsiteX17" fmla="*/ 39042 w 76578"/>
                <a:gd name="connsiteY17" fmla="*/ 11322 h 51536"/>
                <a:gd name="connsiteX18" fmla="*/ 43895 w 76578"/>
                <a:gd name="connsiteY18" fmla="*/ 11211 h 51536"/>
                <a:gd name="connsiteX19" fmla="*/ 66707 w 76578"/>
                <a:gd name="connsiteY19" fmla="*/ 11211 h 51536"/>
                <a:gd name="connsiteX20" fmla="*/ 68491 w 76578"/>
                <a:gd name="connsiteY20" fmla="*/ 10987 h 51536"/>
                <a:gd name="connsiteX21" fmla="*/ 71057 w 76578"/>
                <a:gd name="connsiteY21" fmla="*/ 9761 h 51536"/>
                <a:gd name="connsiteX22" fmla="*/ 72451 w 76578"/>
                <a:gd name="connsiteY22" fmla="*/ 6972 h 51536"/>
                <a:gd name="connsiteX23" fmla="*/ 65145 w 76578"/>
                <a:gd name="connsiteY23" fmla="*/ 2900 h 51536"/>
                <a:gd name="connsiteX24" fmla="*/ 58731 w 76578"/>
                <a:gd name="connsiteY24" fmla="*/ 2900 h 51536"/>
                <a:gd name="connsiteX25" fmla="*/ 58731 w 76578"/>
                <a:gd name="connsiteY25" fmla="*/ 0 h 51536"/>
                <a:gd name="connsiteX26" fmla="*/ 65145 w 76578"/>
                <a:gd name="connsiteY26" fmla="*/ 0 h 51536"/>
                <a:gd name="connsiteX27" fmla="*/ 73623 w 76578"/>
                <a:gd name="connsiteY27" fmla="*/ 3235 h 51536"/>
                <a:gd name="connsiteX28" fmla="*/ 75965 w 76578"/>
                <a:gd name="connsiteY28" fmla="*/ 9370 h 51536"/>
                <a:gd name="connsiteX29" fmla="*/ 73176 w 76578"/>
                <a:gd name="connsiteY29" fmla="*/ 15561 h 51536"/>
                <a:gd name="connsiteX30" fmla="*/ 66595 w 76578"/>
                <a:gd name="connsiteY30" fmla="*/ 18294 h 51536"/>
                <a:gd name="connsiteX31" fmla="*/ 73790 w 76578"/>
                <a:gd name="connsiteY31" fmla="*/ 23983 h 51536"/>
                <a:gd name="connsiteX32" fmla="*/ 76579 w 76578"/>
                <a:gd name="connsiteY32" fmla="*/ 33241 h 51536"/>
                <a:gd name="connsiteX33" fmla="*/ 75519 w 76578"/>
                <a:gd name="connsiteY33" fmla="*/ 41273 h 51536"/>
                <a:gd name="connsiteX34" fmla="*/ 71671 w 76578"/>
                <a:gd name="connsiteY34" fmla="*/ 48356 h 51536"/>
                <a:gd name="connsiteX35" fmla="*/ 64420 w 76578"/>
                <a:gd name="connsiteY35" fmla="*/ 51536 h 51536"/>
                <a:gd name="connsiteX36" fmla="*/ 6079 w 76578"/>
                <a:gd name="connsiteY36" fmla="*/ 44898 h 51536"/>
                <a:gd name="connsiteX37" fmla="*/ 1729 w 76578"/>
                <a:gd name="connsiteY37" fmla="*/ 43170 h 51536"/>
                <a:gd name="connsiteX38" fmla="*/ 0 w 76578"/>
                <a:gd name="connsiteY38" fmla="*/ 38986 h 51536"/>
                <a:gd name="connsiteX39" fmla="*/ 1785 w 76578"/>
                <a:gd name="connsiteY39" fmla="*/ 34803 h 51536"/>
                <a:gd name="connsiteX40" fmla="*/ 6079 w 76578"/>
                <a:gd name="connsiteY40" fmla="*/ 32906 h 51536"/>
                <a:gd name="connsiteX41" fmla="*/ 10318 w 76578"/>
                <a:gd name="connsiteY41" fmla="*/ 34803 h 51536"/>
                <a:gd name="connsiteX42" fmla="*/ 11991 w 76578"/>
                <a:gd name="connsiteY42" fmla="*/ 38986 h 51536"/>
                <a:gd name="connsiteX43" fmla="*/ 10263 w 76578"/>
                <a:gd name="connsiteY43" fmla="*/ 43282 h 51536"/>
                <a:gd name="connsiteX44" fmla="*/ 6079 w 76578"/>
                <a:gd name="connsiteY44" fmla="*/ 44898 h 51536"/>
                <a:gd name="connsiteX45" fmla="*/ 64308 w 76578"/>
                <a:gd name="connsiteY45" fmla="*/ 42723 h 51536"/>
                <a:gd name="connsiteX46" fmla="*/ 71280 w 76578"/>
                <a:gd name="connsiteY46" fmla="*/ 39711 h 51536"/>
                <a:gd name="connsiteX47" fmla="*/ 74013 w 76578"/>
                <a:gd name="connsiteY47" fmla="*/ 32461 h 51536"/>
                <a:gd name="connsiteX48" fmla="*/ 70332 w 76578"/>
                <a:gd name="connsiteY48" fmla="*/ 23370 h 51536"/>
                <a:gd name="connsiteX49" fmla="*/ 59288 w 76578"/>
                <a:gd name="connsiteY49" fmla="*/ 19075 h 51536"/>
                <a:gd name="connsiteX50" fmla="*/ 47855 w 76578"/>
                <a:gd name="connsiteY50" fmla="*/ 19075 h 51536"/>
                <a:gd name="connsiteX51" fmla="*/ 53376 w 76578"/>
                <a:gd name="connsiteY51" fmla="*/ 37257 h 51536"/>
                <a:gd name="connsiteX52" fmla="*/ 64308 w 76578"/>
                <a:gd name="connsiteY52" fmla="*/ 42723 h 51536"/>
                <a:gd name="connsiteX53" fmla="*/ 6079 w 76578"/>
                <a:gd name="connsiteY53" fmla="*/ 22756 h 51536"/>
                <a:gd name="connsiteX54" fmla="*/ 1729 w 76578"/>
                <a:gd name="connsiteY54" fmla="*/ 20916 h 51536"/>
                <a:gd name="connsiteX55" fmla="*/ 0 w 76578"/>
                <a:gd name="connsiteY55" fmla="*/ 16677 h 51536"/>
                <a:gd name="connsiteX56" fmla="*/ 1729 w 76578"/>
                <a:gd name="connsiteY56" fmla="*/ 12549 h 51536"/>
                <a:gd name="connsiteX57" fmla="*/ 6079 w 76578"/>
                <a:gd name="connsiteY57" fmla="*/ 10764 h 51536"/>
                <a:gd name="connsiteX58" fmla="*/ 10318 w 76578"/>
                <a:gd name="connsiteY58" fmla="*/ 12605 h 51536"/>
                <a:gd name="connsiteX59" fmla="*/ 11991 w 76578"/>
                <a:gd name="connsiteY59" fmla="*/ 16677 h 51536"/>
                <a:gd name="connsiteX60" fmla="*/ 10263 w 76578"/>
                <a:gd name="connsiteY60" fmla="*/ 21026 h 51536"/>
                <a:gd name="connsiteX61" fmla="*/ 6079 w 76578"/>
                <a:gd name="connsiteY61" fmla="*/ 22756 h 5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6578" h="51536">
                  <a:moveTo>
                    <a:pt x="64420" y="51536"/>
                  </a:moveTo>
                  <a:cubicBezTo>
                    <a:pt x="57950" y="51536"/>
                    <a:pt x="53004" y="47725"/>
                    <a:pt x="49584" y="40101"/>
                  </a:cubicBezTo>
                  <a:cubicBezTo>
                    <a:pt x="47390" y="35528"/>
                    <a:pt x="46014" y="28519"/>
                    <a:pt x="45456" y="19075"/>
                  </a:cubicBezTo>
                  <a:lnTo>
                    <a:pt x="41273" y="19075"/>
                  </a:lnTo>
                  <a:cubicBezTo>
                    <a:pt x="36551" y="19075"/>
                    <a:pt x="32944" y="20320"/>
                    <a:pt x="30453" y="22811"/>
                  </a:cubicBezTo>
                  <a:cubicBezTo>
                    <a:pt x="27925" y="25265"/>
                    <a:pt x="26660" y="28055"/>
                    <a:pt x="26660" y="31178"/>
                  </a:cubicBezTo>
                  <a:cubicBezTo>
                    <a:pt x="26660" y="36756"/>
                    <a:pt x="28408" y="40883"/>
                    <a:pt x="31903" y="43560"/>
                  </a:cubicBezTo>
                  <a:cubicBezTo>
                    <a:pt x="31978" y="41292"/>
                    <a:pt x="32591" y="39749"/>
                    <a:pt x="33744" y="38931"/>
                  </a:cubicBezTo>
                  <a:cubicBezTo>
                    <a:pt x="34859" y="38113"/>
                    <a:pt x="35993" y="37704"/>
                    <a:pt x="37146" y="37704"/>
                  </a:cubicBezTo>
                  <a:cubicBezTo>
                    <a:pt x="38670" y="37704"/>
                    <a:pt x="39935" y="38187"/>
                    <a:pt x="40939" y="39154"/>
                  </a:cubicBezTo>
                  <a:cubicBezTo>
                    <a:pt x="41905" y="40084"/>
                    <a:pt x="42389" y="41347"/>
                    <a:pt x="42389" y="42946"/>
                  </a:cubicBezTo>
                  <a:cubicBezTo>
                    <a:pt x="42389" y="44471"/>
                    <a:pt x="41924" y="45736"/>
                    <a:pt x="40994" y="46739"/>
                  </a:cubicBezTo>
                  <a:cubicBezTo>
                    <a:pt x="40028" y="47743"/>
                    <a:pt x="38708" y="48245"/>
                    <a:pt x="37034" y="48245"/>
                  </a:cubicBezTo>
                  <a:cubicBezTo>
                    <a:pt x="33316" y="48245"/>
                    <a:pt x="30230" y="46573"/>
                    <a:pt x="27776" y="43226"/>
                  </a:cubicBezTo>
                  <a:cubicBezTo>
                    <a:pt x="25322" y="39842"/>
                    <a:pt x="24095" y="35752"/>
                    <a:pt x="24095" y="30955"/>
                  </a:cubicBezTo>
                  <a:cubicBezTo>
                    <a:pt x="24095" y="24708"/>
                    <a:pt x="26196" y="19502"/>
                    <a:pt x="30397" y="15338"/>
                  </a:cubicBezTo>
                  <a:cubicBezTo>
                    <a:pt x="31699" y="14036"/>
                    <a:pt x="33186" y="13070"/>
                    <a:pt x="34859" y="12437"/>
                  </a:cubicBezTo>
                  <a:cubicBezTo>
                    <a:pt x="36532" y="11768"/>
                    <a:pt x="37927" y="11397"/>
                    <a:pt x="39042" y="11322"/>
                  </a:cubicBezTo>
                  <a:cubicBezTo>
                    <a:pt x="40121" y="11248"/>
                    <a:pt x="41738" y="11211"/>
                    <a:pt x="43895" y="11211"/>
                  </a:cubicBezTo>
                  <a:lnTo>
                    <a:pt x="66707" y="11211"/>
                  </a:lnTo>
                  <a:cubicBezTo>
                    <a:pt x="67153" y="11211"/>
                    <a:pt x="67748" y="11136"/>
                    <a:pt x="68491" y="10987"/>
                  </a:cubicBezTo>
                  <a:cubicBezTo>
                    <a:pt x="69235" y="10838"/>
                    <a:pt x="70090" y="10430"/>
                    <a:pt x="71057" y="9761"/>
                  </a:cubicBezTo>
                  <a:cubicBezTo>
                    <a:pt x="71987" y="9055"/>
                    <a:pt x="72451" y="8125"/>
                    <a:pt x="72451" y="6972"/>
                  </a:cubicBezTo>
                  <a:cubicBezTo>
                    <a:pt x="72451" y="4221"/>
                    <a:pt x="70016" y="2863"/>
                    <a:pt x="65145" y="2900"/>
                  </a:cubicBezTo>
                  <a:lnTo>
                    <a:pt x="58731" y="2900"/>
                  </a:lnTo>
                  <a:lnTo>
                    <a:pt x="58731" y="0"/>
                  </a:lnTo>
                  <a:lnTo>
                    <a:pt x="65145" y="0"/>
                  </a:lnTo>
                  <a:cubicBezTo>
                    <a:pt x="69198" y="0"/>
                    <a:pt x="72024" y="1079"/>
                    <a:pt x="73623" y="3235"/>
                  </a:cubicBezTo>
                  <a:cubicBezTo>
                    <a:pt x="75184" y="5354"/>
                    <a:pt x="75965" y="7400"/>
                    <a:pt x="75965" y="9370"/>
                  </a:cubicBezTo>
                  <a:cubicBezTo>
                    <a:pt x="75965" y="11898"/>
                    <a:pt x="75036" y="13963"/>
                    <a:pt x="73176" y="15561"/>
                  </a:cubicBezTo>
                  <a:cubicBezTo>
                    <a:pt x="71317" y="17161"/>
                    <a:pt x="69123" y="18071"/>
                    <a:pt x="66595" y="18294"/>
                  </a:cubicBezTo>
                  <a:cubicBezTo>
                    <a:pt x="69495" y="19446"/>
                    <a:pt x="71894" y="21343"/>
                    <a:pt x="73790" y="23983"/>
                  </a:cubicBezTo>
                  <a:cubicBezTo>
                    <a:pt x="75649" y="26586"/>
                    <a:pt x="76579" y="29672"/>
                    <a:pt x="76579" y="33241"/>
                  </a:cubicBezTo>
                  <a:cubicBezTo>
                    <a:pt x="76579" y="35993"/>
                    <a:pt x="76225" y="38670"/>
                    <a:pt x="75519" y="41273"/>
                  </a:cubicBezTo>
                  <a:cubicBezTo>
                    <a:pt x="74850" y="43839"/>
                    <a:pt x="73567" y="46200"/>
                    <a:pt x="71671" y="48356"/>
                  </a:cubicBezTo>
                  <a:cubicBezTo>
                    <a:pt x="69737" y="50477"/>
                    <a:pt x="67320" y="51536"/>
                    <a:pt x="64420" y="51536"/>
                  </a:cubicBezTo>
                  <a:moveTo>
                    <a:pt x="6079" y="44898"/>
                  </a:moveTo>
                  <a:cubicBezTo>
                    <a:pt x="4332" y="44898"/>
                    <a:pt x="2882" y="44322"/>
                    <a:pt x="1729" y="43170"/>
                  </a:cubicBezTo>
                  <a:cubicBezTo>
                    <a:pt x="576" y="41980"/>
                    <a:pt x="0" y="40585"/>
                    <a:pt x="0" y="38986"/>
                  </a:cubicBezTo>
                  <a:cubicBezTo>
                    <a:pt x="0" y="37462"/>
                    <a:pt x="595" y="36068"/>
                    <a:pt x="1785" y="34803"/>
                  </a:cubicBezTo>
                  <a:cubicBezTo>
                    <a:pt x="2975" y="33539"/>
                    <a:pt x="4406" y="32906"/>
                    <a:pt x="6079" y="32906"/>
                  </a:cubicBezTo>
                  <a:cubicBezTo>
                    <a:pt x="7753" y="32906"/>
                    <a:pt x="9166" y="33539"/>
                    <a:pt x="10318" y="34803"/>
                  </a:cubicBezTo>
                  <a:cubicBezTo>
                    <a:pt x="11434" y="36068"/>
                    <a:pt x="11991" y="37462"/>
                    <a:pt x="11991" y="38986"/>
                  </a:cubicBezTo>
                  <a:cubicBezTo>
                    <a:pt x="11991" y="40734"/>
                    <a:pt x="11415" y="42166"/>
                    <a:pt x="10263" y="43282"/>
                  </a:cubicBezTo>
                  <a:cubicBezTo>
                    <a:pt x="9073" y="44359"/>
                    <a:pt x="7678" y="44898"/>
                    <a:pt x="6079" y="44898"/>
                  </a:cubicBezTo>
                  <a:moveTo>
                    <a:pt x="64308" y="42723"/>
                  </a:moveTo>
                  <a:cubicBezTo>
                    <a:pt x="67134" y="42723"/>
                    <a:pt x="69458" y="41720"/>
                    <a:pt x="71280" y="39711"/>
                  </a:cubicBezTo>
                  <a:cubicBezTo>
                    <a:pt x="73102" y="37704"/>
                    <a:pt x="74013" y="35287"/>
                    <a:pt x="74013" y="32461"/>
                  </a:cubicBezTo>
                  <a:cubicBezTo>
                    <a:pt x="74013" y="29263"/>
                    <a:pt x="72786" y="26233"/>
                    <a:pt x="70332" y="23370"/>
                  </a:cubicBezTo>
                  <a:cubicBezTo>
                    <a:pt x="67841" y="20506"/>
                    <a:pt x="64159" y="19075"/>
                    <a:pt x="59288" y="19075"/>
                  </a:cubicBezTo>
                  <a:lnTo>
                    <a:pt x="47855" y="19075"/>
                  </a:lnTo>
                  <a:cubicBezTo>
                    <a:pt x="48152" y="27515"/>
                    <a:pt x="49993" y="33577"/>
                    <a:pt x="53376" y="37257"/>
                  </a:cubicBezTo>
                  <a:cubicBezTo>
                    <a:pt x="56723" y="40902"/>
                    <a:pt x="60367" y="42723"/>
                    <a:pt x="64308" y="42723"/>
                  </a:cubicBezTo>
                  <a:moveTo>
                    <a:pt x="6079" y="22756"/>
                  </a:moveTo>
                  <a:cubicBezTo>
                    <a:pt x="4332" y="22756"/>
                    <a:pt x="2882" y="22143"/>
                    <a:pt x="1729" y="20916"/>
                  </a:cubicBezTo>
                  <a:cubicBezTo>
                    <a:pt x="576" y="19688"/>
                    <a:pt x="0" y="18276"/>
                    <a:pt x="0" y="16677"/>
                  </a:cubicBezTo>
                  <a:cubicBezTo>
                    <a:pt x="0" y="15078"/>
                    <a:pt x="576" y="13702"/>
                    <a:pt x="1729" y="12549"/>
                  </a:cubicBezTo>
                  <a:cubicBezTo>
                    <a:pt x="2882" y="11360"/>
                    <a:pt x="4332" y="10764"/>
                    <a:pt x="6079" y="10764"/>
                  </a:cubicBezTo>
                  <a:cubicBezTo>
                    <a:pt x="7753" y="10764"/>
                    <a:pt x="9166" y="11378"/>
                    <a:pt x="10318" y="12605"/>
                  </a:cubicBezTo>
                  <a:cubicBezTo>
                    <a:pt x="11434" y="13795"/>
                    <a:pt x="11991" y="15152"/>
                    <a:pt x="11991" y="16677"/>
                  </a:cubicBezTo>
                  <a:cubicBezTo>
                    <a:pt x="11991" y="18424"/>
                    <a:pt x="11415" y="19874"/>
                    <a:pt x="10263" y="21026"/>
                  </a:cubicBezTo>
                  <a:cubicBezTo>
                    <a:pt x="9073" y="22180"/>
                    <a:pt x="7678" y="22756"/>
                    <a:pt x="6079" y="2275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B196FB2-1B92-38D6-E941-7043D85D0299}"/>
                </a:ext>
              </a:extLst>
            </p:cNvPr>
            <p:cNvSpPr/>
            <p:nvPr/>
          </p:nvSpPr>
          <p:spPr>
            <a:xfrm>
              <a:off x="3084073" y="3906260"/>
              <a:ext cx="51758" cy="57447"/>
            </a:xfrm>
            <a:custGeom>
              <a:avLst/>
              <a:gdLst>
                <a:gd name="connsiteX0" fmla="*/ 4797 w 51758"/>
                <a:gd name="connsiteY0" fmla="*/ 57448 h 57447"/>
                <a:gd name="connsiteX1" fmla="*/ 1227 w 51758"/>
                <a:gd name="connsiteY1" fmla="*/ 57448 h 57447"/>
                <a:gd name="connsiteX2" fmla="*/ 0 w 51758"/>
                <a:gd name="connsiteY2" fmla="*/ 40659 h 57447"/>
                <a:gd name="connsiteX3" fmla="*/ 37927 w 51758"/>
                <a:gd name="connsiteY3" fmla="*/ 40659 h 57447"/>
                <a:gd name="connsiteX4" fmla="*/ 42277 w 51758"/>
                <a:gd name="connsiteY4" fmla="*/ 40436 h 57447"/>
                <a:gd name="connsiteX5" fmla="*/ 45679 w 51758"/>
                <a:gd name="connsiteY5" fmla="*/ 39320 h 57447"/>
                <a:gd name="connsiteX6" fmla="*/ 48357 w 51758"/>
                <a:gd name="connsiteY6" fmla="*/ 36253 h 57447"/>
                <a:gd name="connsiteX7" fmla="*/ 49193 w 51758"/>
                <a:gd name="connsiteY7" fmla="*/ 30619 h 57447"/>
                <a:gd name="connsiteX8" fmla="*/ 44118 w 51758"/>
                <a:gd name="connsiteY8" fmla="*/ 20636 h 57447"/>
                <a:gd name="connsiteX9" fmla="*/ 31513 w 51758"/>
                <a:gd name="connsiteY9" fmla="*/ 16788 h 57447"/>
                <a:gd name="connsiteX10" fmla="*/ 11155 w 51758"/>
                <a:gd name="connsiteY10" fmla="*/ 16788 h 57447"/>
                <a:gd name="connsiteX11" fmla="*/ 5856 w 51758"/>
                <a:gd name="connsiteY11" fmla="*/ 18294 h 57447"/>
                <a:gd name="connsiteX12" fmla="*/ 4797 w 51758"/>
                <a:gd name="connsiteY12" fmla="*/ 25712 h 57447"/>
                <a:gd name="connsiteX13" fmla="*/ 1227 w 51758"/>
                <a:gd name="connsiteY13" fmla="*/ 25712 h 57447"/>
                <a:gd name="connsiteX14" fmla="*/ 0 w 51758"/>
                <a:gd name="connsiteY14" fmla="*/ 8924 h 57447"/>
                <a:gd name="connsiteX15" fmla="*/ 40548 w 51758"/>
                <a:gd name="connsiteY15" fmla="*/ 8924 h 57447"/>
                <a:gd name="connsiteX16" fmla="*/ 45903 w 51758"/>
                <a:gd name="connsiteY16" fmla="*/ 7474 h 57447"/>
                <a:gd name="connsiteX17" fmla="*/ 46962 w 51758"/>
                <a:gd name="connsiteY17" fmla="*/ 0 h 57447"/>
                <a:gd name="connsiteX18" fmla="*/ 50476 w 51758"/>
                <a:gd name="connsiteY18" fmla="*/ 0 h 57447"/>
                <a:gd name="connsiteX19" fmla="*/ 51759 w 51758"/>
                <a:gd name="connsiteY19" fmla="*/ 16453 h 57447"/>
                <a:gd name="connsiteX20" fmla="*/ 41441 w 51758"/>
                <a:gd name="connsiteY20" fmla="*/ 16453 h 57447"/>
                <a:gd name="connsiteX21" fmla="*/ 51759 w 51758"/>
                <a:gd name="connsiteY21" fmla="*/ 31178 h 57447"/>
                <a:gd name="connsiteX22" fmla="*/ 50476 w 51758"/>
                <a:gd name="connsiteY22" fmla="*/ 39655 h 57447"/>
                <a:gd name="connsiteX23" fmla="*/ 47632 w 51758"/>
                <a:gd name="connsiteY23" fmla="*/ 44787 h 57447"/>
                <a:gd name="connsiteX24" fmla="*/ 42946 w 51758"/>
                <a:gd name="connsiteY24" fmla="*/ 47464 h 57447"/>
                <a:gd name="connsiteX25" fmla="*/ 37982 w 51758"/>
                <a:gd name="connsiteY25" fmla="*/ 48468 h 57447"/>
                <a:gd name="connsiteX26" fmla="*/ 32405 w 51758"/>
                <a:gd name="connsiteY26" fmla="*/ 48579 h 57447"/>
                <a:gd name="connsiteX27" fmla="*/ 15282 w 51758"/>
                <a:gd name="connsiteY27" fmla="*/ 48579 h 57447"/>
                <a:gd name="connsiteX28" fmla="*/ 6191 w 51758"/>
                <a:gd name="connsiteY28" fmla="*/ 49694 h 57447"/>
                <a:gd name="connsiteX29" fmla="*/ 4797 w 51758"/>
                <a:gd name="connsiteY29" fmla="*/ 57448 h 5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758" h="57447">
                  <a:moveTo>
                    <a:pt x="4797" y="57448"/>
                  </a:moveTo>
                  <a:lnTo>
                    <a:pt x="1227" y="57448"/>
                  </a:lnTo>
                  <a:lnTo>
                    <a:pt x="0" y="40659"/>
                  </a:lnTo>
                  <a:lnTo>
                    <a:pt x="37927" y="40659"/>
                  </a:lnTo>
                  <a:cubicBezTo>
                    <a:pt x="39749" y="40659"/>
                    <a:pt x="41199" y="40585"/>
                    <a:pt x="42277" y="40436"/>
                  </a:cubicBezTo>
                  <a:cubicBezTo>
                    <a:pt x="43318" y="40287"/>
                    <a:pt x="44452" y="39916"/>
                    <a:pt x="45679" y="39320"/>
                  </a:cubicBezTo>
                  <a:cubicBezTo>
                    <a:pt x="46906" y="38688"/>
                    <a:pt x="47799" y="37667"/>
                    <a:pt x="48357" y="36253"/>
                  </a:cubicBezTo>
                  <a:cubicBezTo>
                    <a:pt x="48914" y="34803"/>
                    <a:pt x="49193" y="32926"/>
                    <a:pt x="49193" y="30619"/>
                  </a:cubicBezTo>
                  <a:cubicBezTo>
                    <a:pt x="49193" y="26493"/>
                    <a:pt x="47501" y="23165"/>
                    <a:pt x="44118" y="20636"/>
                  </a:cubicBezTo>
                  <a:cubicBezTo>
                    <a:pt x="40734" y="18070"/>
                    <a:pt x="36532" y="16788"/>
                    <a:pt x="31513" y="16788"/>
                  </a:cubicBezTo>
                  <a:lnTo>
                    <a:pt x="11155" y="16788"/>
                  </a:lnTo>
                  <a:cubicBezTo>
                    <a:pt x="8329" y="16788"/>
                    <a:pt x="6563" y="17290"/>
                    <a:pt x="5856" y="18294"/>
                  </a:cubicBezTo>
                  <a:cubicBezTo>
                    <a:pt x="5150" y="19298"/>
                    <a:pt x="4797" y="21769"/>
                    <a:pt x="4797" y="25712"/>
                  </a:cubicBezTo>
                  <a:lnTo>
                    <a:pt x="1227" y="25712"/>
                  </a:lnTo>
                  <a:lnTo>
                    <a:pt x="0" y="8924"/>
                  </a:lnTo>
                  <a:lnTo>
                    <a:pt x="40548" y="8924"/>
                  </a:lnTo>
                  <a:cubicBezTo>
                    <a:pt x="43374" y="8924"/>
                    <a:pt x="45159" y="8440"/>
                    <a:pt x="45903" y="7474"/>
                  </a:cubicBezTo>
                  <a:cubicBezTo>
                    <a:pt x="46609" y="6470"/>
                    <a:pt x="46962" y="3978"/>
                    <a:pt x="46962" y="0"/>
                  </a:cubicBezTo>
                  <a:lnTo>
                    <a:pt x="50476" y="0"/>
                  </a:lnTo>
                  <a:lnTo>
                    <a:pt x="51759" y="16453"/>
                  </a:lnTo>
                  <a:lnTo>
                    <a:pt x="41441" y="16453"/>
                  </a:lnTo>
                  <a:cubicBezTo>
                    <a:pt x="48282" y="19650"/>
                    <a:pt x="51722" y="24559"/>
                    <a:pt x="51759" y="31178"/>
                  </a:cubicBezTo>
                  <a:cubicBezTo>
                    <a:pt x="51759" y="34525"/>
                    <a:pt x="51331" y="37350"/>
                    <a:pt x="50476" y="39655"/>
                  </a:cubicBezTo>
                  <a:cubicBezTo>
                    <a:pt x="49621" y="41923"/>
                    <a:pt x="48673" y="43634"/>
                    <a:pt x="47632" y="44787"/>
                  </a:cubicBezTo>
                  <a:cubicBezTo>
                    <a:pt x="46553" y="45939"/>
                    <a:pt x="44992" y="46832"/>
                    <a:pt x="42946" y="47464"/>
                  </a:cubicBezTo>
                  <a:cubicBezTo>
                    <a:pt x="40901" y="48058"/>
                    <a:pt x="39247" y="48393"/>
                    <a:pt x="37982" y="48468"/>
                  </a:cubicBezTo>
                  <a:cubicBezTo>
                    <a:pt x="36718" y="48542"/>
                    <a:pt x="34859" y="48579"/>
                    <a:pt x="32405" y="48579"/>
                  </a:cubicBezTo>
                  <a:lnTo>
                    <a:pt x="15282" y="48579"/>
                  </a:lnTo>
                  <a:cubicBezTo>
                    <a:pt x="10114" y="48579"/>
                    <a:pt x="7083" y="48950"/>
                    <a:pt x="6191" y="49694"/>
                  </a:cubicBezTo>
                  <a:cubicBezTo>
                    <a:pt x="5261" y="50438"/>
                    <a:pt x="4797" y="53022"/>
                    <a:pt x="4797" y="57448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943EEDE-E8EB-8906-E3F3-CF43351A5D3E}"/>
                </a:ext>
              </a:extLst>
            </p:cNvPr>
            <p:cNvSpPr/>
            <p:nvPr/>
          </p:nvSpPr>
          <p:spPr>
            <a:xfrm>
              <a:off x="3054010" y="3863064"/>
              <a:ext cx="80538" cy="36978"/>
            </a:xfrm>
            <a:custGeom>
              <a:avLst/>
              <a:gdLst>
                <a:gd name="connsiteX0" fmla="*/ 34859 w 80538"/>
                <a:gd name="connsiteY0" fmla="*/ 36978 h 36978"/>
                <a:gd name="connsiteX1" fmla="*/ 31290 w 80538"/>
                <a:gd name="connsiteY1" fmla="*/ 36978 h 36978"/>
                <a:gd name="connsiteX2" fmla="*/ 31290 w 80538"/>
                <a:gd name="connsiteY2" fmla="*/ 27999 h 36978"/>
                <a:gd name="connsiteX3" fmla="*/ 18183 w 80538"/>
                <a:gd name="connsiteY3" fmla="*/ 27999 h 36978"/>
                <a:gd name="connsiteX4" fmla="*/ 4852 w 80538"/>
                <a:gd name="connsiteY4" fmla="*/ 22533 h 36978"/>
                <a:gd name="connsiteX5" fmla="*/ 0 w 80538"/>
                <a:gd name="connsiteY5" fmla="*/ 10262 h 36978"/>
                <a:gd name="connsiteX6" fmla="*/ 2398 w 80538"/>
                <a:gd name="connsiteY6" fmla="*/ 2900 h 36978"/>
                <a:gd name="connsiteX7" fmla="*/ 8031 w 80538"/>
                <a:gd name="connsiteY7" fmla="*/ 0 h 36978"/>
                <a:gd name="connsiteX8" fmla="*/ 11657 w 80538"/>
                <a:gd name="connsiteY8" fmla="*/ 1338 h 36978"/>
                <a:gd name="connsiteX9" fmla="*/ 13051 w 80538"/>
                <a:gd name="connsiteY9" fmla="*/ 5020 h 36978"/>
                <a:gd name="connsiteX10" fmla="*/ 11601 w 80538"/>
                <a:gd name="connsiteY10" fmla="*/ 8645 h 36978"/>
                <a:gd name="connsiteX11" fmla="*/ 8143 w 80538"/>
                <a:gd name="connsiteY11" fmla="*/ 9927 h 36978"/>
                <a:gd name="connsiteX12" fmla="*/ 3346 w 80538"/>
                <a:gd name="connsiteY12" fmla="*/ 6525 h 36978"/>
                <a:gd name="connsiteX13" fmla="*/ 2510 w 80538"/>
                <a:gd name="connsiteY13" fmla="*/ 10262 h 36978"/>
                <a:gd name="connsiteX14" fmla="*/ 6749 w 80538"/>
                <a:gd name="connsiteY14" fmla="*/ 17625 h 36978"/>
                <a:gd name="connsiteX15" fmla="*/ 18071 w 80538"/>
                <a:gd name="connsiteY15" fmla="*/ 20804 h 36978"/>
                <a:gd name="connsiteX16" fmla="*/ 31290 w 80538"/>
                <a:gd name="connsiteY16" fmla="*/ 20804 h 36978"/>
                <a:gd name="connsiteX17" fmla="*/ 31290 w 80538"/>
                <a:gd name="connsiteY17" fmla="*/ 7418 h 36978"/>
                <a:gd name="connsiteX18" fmla="*/ 34859 w 80538"/>
                <a:gd name="connsiteY18" fmla="*/ 7418 h 36978"/>
                <a:gd name="connsiteX19" fmla="*/ 34859 w 80538"/>
                <a:gd name="connsiteY19" fmla="*/ 20413 h 36978"/>
                <a:gd name="connsiteX20" fmla="*/ 71615 w 80538"/>
                <a:gd name="connsiteY20" fmla="*/ 20413 h 36978"/>
                <a:gd name="connsiteX21" fmla="*/ 75965 w 80538"/>
                <a:gd name="connsiteY21" fmla="*/ 19075 h 36978"/>
                <a:gd name="connsiteX22" fmla="*/ 77025 w 80538"/>
                <a:gd name="connsiteY22" fmla="*/ 11768 h 36978"/>
                <a:gd name="connsiteX23" fmla="*/ 77025 w 80538"/>
                <a:gd name="connsiteY23" fmla="*/ 9370 h 36978"/>
                <a:gd name="connsiteX24" fmla="*/ 80539 w 80538"/>
                <a:gd name="connsiteY24" fmla="*/ 9370 h 36978"/>
                <a:gd name="connsiteX25" fmla="*/ 80204 w 80538"/>
                <a:gd name="connsiteY25" fmla="*/ 23871 h 36978"/>
                <a:gd name="connsiteX26" fmla="*/ 80260 w 80538"/>
                <a:gd name="connsiteY26" fmla="*/ 27440 h 36978"/>
                <a:gd name="connsiteX27" fmla="*/ 80427 w 80538"/>
                <a:gd name="connsiteY27" fmla="*/ 32460 h 36978"/>
                <a:gd name="connsiteX28" fmla="*/ 80539 w 80538"/>
                <a:gd name="connsiteY28" fmla="*/ 36867 h 36978"/>
                <a:gd name="connsiteX29" fmla="*/ 77025 w 80538"/>
                <a:gd name="connsiteY29" fmla="*/ 36867 h 36978"/>
                <a:gd name="connsiteX30" fmla="*/ 76300 w 80538"/>
                <a:gd name="connsiteY30" fmla="*/ 29393 h 36978"/>
                <a:gd name="connsiteX31" fmla="*/ 71838 w 80538"/>
                <a:gd name="connsiteY31" fmla="*/ 27999 h 36978"/>
                <a:gd name="connsiteX32" fmla="*/ 34859 w 80538"/>
                <a:gd name="connsiteY32" fmla="*/ 27999 h 36978"/>
                <a:gd name="connsiteX33" fmla="*/ 34859 w 80538"/>
                <a:gd name="connsiteY33" fmla="*/ 36978 h 3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538" h="36978">
                  <a:moveTo>
                    <a:pt x="34859" y="36978"/>
                  </a:moveTo>
                  <a:lnTo>
                    <a:pt x="31290" y="36978"/>
                  </a:lnTo>
                  <a:lnTo>
                    <a:pt x="31290" y="27999"/>
                  </a:lnTo>
                  <a:lnTo>
                    <a:pt x="18183" y="27999"/>
                  </a:lnTo>
                  <a:cubicBezTo>
                    <a:pt x="12531" y="27999"/>
                    <a:pt x="8087" y="26177"/>
                    <a:pt x="4852" y="22533"/>
                  </a:cubicBezTo>
                  <a:cubicBezTo>
                    <a:pt x="1617" y="18851"/>
                    <a:pt x="0" y="14761"/>
                    <a:pt x="0" y="10262"/>
                  </a:cubicBezTo>
                  <a:cubicBezTo>
                    <a:pt x="0" y="7287"/>
                    <a:pt x="799" y="4833"/>
                    <a:pt x="2398" y="2900"/>
                  </a:cubicBezTo>
                  <a:cubicBezTo>
                    <a:pt x="3997" y="967"/>
                    <a:pt x="5875" y="0"/>
                    <a:pt x="8031" y="0"/>
                  </a:cubicBezTo>
                  <a:cubicBezTo>
                    <a:pt x="9482" y="0"/>
                    <a:pt x="10690" y="446"/>
                    <a:pt x="11657" y="1338"/>
                  </a:cubicBezTo>
                  <a:cubicBezTo>
                    <a:pt x="12586" y="2193"/>
                    <a:pt x="13051" y="3421"/>
                    <a:pt x="13051" y="5020"/>
                  </a:cubicBezTo>
                  <a:cubicBezTo>
                    <a:pt x="13051" y="6544"/>
                    <a:pt x="12568" y="7752"/>
                    <a:pt x="11601" y="8645"/>
                  </a:cubicBezTo>
                  <a:cubicBezTo>
                    <a:pt x="10634" y="9500"/>
                    <a:pt x="9482" y="9927"/>
                    <a:pt x="8143" y="9927"/>
                  </a:cubicBezTo>
                  <a:cubicBezTo>
                    <a:pt x="5689" y="9927"/>
                    <a:pt x="4090" y="8793"/>
                    <a:pt x="3346" y="6525"/>
                  </a:cubicBezTo>
                  <a:cubicBezTo>
                    <a:pt x="2826" y="7678"/>
                    <a:pt x="2547" y="8924"/>
                    <a:pt x="2510" y="10262"/>
                  </a:cubicBezTo>
                  <a:cubicBezTo>
                    <a:pt x="2510" y="13014"/>
                    <a:pt x="3923" y="15469"/>
                    <a:pt x="6749" y="17625"/>
                  </a:cubicBezTo>
                  <a:cubicBezTo>
                    <a:pt x="9575" y="19744"/>
                    <a:pt x="13349" y="20804"/>
                    <a:pt x="18071" y="20804"/>
                  </a:cubicBezTo>
                  <a:lnTo>
                    <a:pt x="31290" y="20804"/>
                  </a:lnTo>
                  <a:lnTo>
                    <a:pt x="31290" y="7418"/>
                  </a:lnTo>
                  <a:lnTo>
                    <a:pt x="34859" y="7418"/>
                  </a:lnTo>
                  <a:lnTo>
                    <a:pt x="34859" y="20413"/>
                  </a:lnTo>
                  <a:lnTo>
                    <a:pt x="71615" y="20413"/>
                  </a:lnTo>
                  <a:cubicBezTo>
                    <a:pt x="73809" y="20413"/>
                    <a:pt x="75259" y="19967"/>
                    <a:pt x="75965" y="19075"/>
                  </a:cubicBezTo>
                  <a:cubicBezTo>
                    <a:pt x="76672" y="18145"/>
                    <a:pt x="77025" y="15709"/>
                    <a:pt x="77025" y="11768"/>
                  </a:cubicBezTo>
                  <a:lnTo>
                    <a:pt x="77025" y="9370"/>
                  </a:lnTo>
                  <a:lnTo>
                    <a:pt x="80539" y="9370"/>
                  </a:lnTo>
                  <a:cubicBezTo>
                    <a:pt x="80316" y="12419"/>
                    <a:pt x="80204" y="17252"/>
                    <a:pt x="80204" y="23871"/>
                  </a:cubicBezTo>
                  <a:cubicBezTo>
                    <a:pt x="80204" y="24801"/>
                    <a:pt x="80223" y="25990"/>
                    <a:pt x="80260" y="27440"/>
                  </a:cubicBezTo>
                  <a:cubicBezTo>
                    <a:pt x="80297" y="28854"/>
                    <a:pt x="80353" y="30526"/>
                    <a:pt x="80427" y="32460"/>
                  </a:cubicBezTo>
                  <a:cubicBezTo>
                    <a:pt x="80501" y="34357"/>
                    <a:pt x="80539" y="35825"/>
                    <a:pt x="80539" y="36867"/>
                  </a:cubicBezTo>
                  <a:lnTo>
                    <a:pt x="77025" y="36867"/>
                  </a:lnTo>
                  <a:cubicBezTo>
                    <a:pt x="77025" y="32814"/>
                    <a:pt x="76783" y="30323"/>
                    <a:pt x="76300" y="29393"/>
                  </a:cubicBezTo>
                  <a:cubicBezTo>
                    <a:pt x="75779" y="28463"/>
                    <a:pt x="74292" y="27999"/>
                    <a:pt x="71838" y="27999"/>
                  </a:cubicBezTo>
                  <a:lnTo>
                    <a:pt x="34859" y="27999"/>
                  </a:lnTo>
                  <a:lnTo>
                    <a:pt x="34859" y="36978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5144A1A-FF40-E0F5-4875-4DBBDDCD5628}"/>
                </a:ext>
              </a:extLst>
            </p:cNvPr>
            <p:cNvSpPr/>
            <p:nvPr/>
          </p:nvSpPr>
          <p:spPr>
            <a:xfrm>
              <a:off x="3058137" y="3836487"/>
              <a:ext cx="76411" cy="24429"/>
            </a:xfrm>
            <a:custGeom>
              <a:avLst/>
              <a:gdLst>
                <a:gd name="connsiteX0" fmla="*/ 76411 w 76411"/>
                <a:gd name="connsiteY0" fmla="*/ 24429 h 24429"/>
                <a:gd name="connsiteX1" fmla="*/ 72898 w 76411"/>
                <a:gd name="connsiteY1" fmla="*/ 24429 h 24429"/>
                <a:gd name="connsiteX2" fmla="*/ 72172 w 76411"/>
                <a:gd name="connsiteY2" fmla="*/ 16954 h 24429"/>
                <a:gd name="connsiteX3" fmla="*/ 67710 w 76411"/>
                <a:gd name="connsiteY3" fmla="*/ 15560 h 24429"/>
                <a:gd name="connsiteX4" fmla="*/ 36979 w 76411"/>
                <a:gd name="connsiteY4" fmla="*/ 15560 h 24429"/>
                <a:gd name="connsiteX5" fmla="*/ 31736 w 76411"/>
                <a:gd name="connsiteY5" fmla="*/ 17010 h 24429"/>
                <a:gd name="connsiteX6" fmla="*/ 30732 w 76411"/>
                <a:gd name="connsiteY6" fmla="*/ 23983 h 24429"/>
                <a:gd name="connsiteX7" fmla="*/ 27162 w 76411"/>
                <a:gd name="connsiteY7" fmla="*/ 23983 h 24429"/>
                <a:gd name="connsiteX8" fmla="*/ 25935 w 76411"/>
                <a:gd name="connsiteY8" fmla="*/ 8031 h 24429"/>
                <a:gd name="connsiteX9" fmla="*/ 67822 w 76411"/>
                <a:gd name="connsiteY9" fmla="*/ 8031 h 24429"/>
                <a:gd name="connsiteX10" fmla="*/ 72061 w 76411"/>
                <a:gd name="connsiteY10" fmla="*/ 6804 h 24429"/>
                <a:gd name="connsiteX11" fmla="*/ 72898 w 76411"/>
                <a:gd name="connsiteY11" fmla="*/ 0 h 24429"/>
                <a:gd name="connsiteX12" fmla="*/ 76411 w 76411"/>
                <a:gd name="connsiteY12" fmla="*/ 0 h 24429"/>
                <a:gd name="connsiteX13" fmla="*/ 76077 w 76411"/>
                <a:gd name="connsiteY13" fmla="*/ 11880 h 24429"/>
                <a:gd name="connsiteX14" fmla="*/ 76411 w 76411"/>
                <a:gd name="connsiteY14" fmla="*/ 24429 h 24429"/>
                <a:gd name="connsiteX15" fmla="*/ 6024 w 76411"/>
                <a:gd name="connsiteY15" fmla="*/ 19632 h 24429"/>
                <a:gd name="connsiteX16" fmla="*/ 1896 w 76411"/>
                <a:gd name="connsiteY16" fmla="*/ 17903 h 24429"/>
                <a:gd name="connsiteX17" fmla="*/ 0 w 76411"/>
                <a:gd name="connsiteY17" fmla="*/ 13609 h 24429"/>
                <a:gd name="connsiteX18" fmla="*/ 1729 w 76411"/>
                <a:gd name="connsiteY18" fmla="*/ 9314 h 24429"/>
                <a:gd name="connsiteX19" fmla="*/ 6079 w 76411"/>
                <a:gd name="connsiteY19" fmla="*/ 7529 h 24429"/>
                <a:gd name="connsiteX20" fmla="*/ 10430 w 76411"/>
                <a:gd name="connsiteY20" fmla="*/ 9314 h 24429"/>
                <a:gd name="connsiteX21" fmla="*/ 12103 w 76411"/>
                <a:gd name="connsiteY21" fmla="*/ 13609 h 24429"/>
                <a:gd name="connsiteX22" fmla="*/ 10263 w 76411"/>
                <a:gd name="connsiteY22" fmla="*/ 17959 h 24429"/>
                <a:gd name="connsiteX23" fmla="*/ 6024 w 76411"/>
                <a:gd name="connsiteY23" fmla="*/ 19632 h 2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411" h="24429">
                  <a:moveTo>
                    <a:pt x="76411" y="24429"/>
                  </a:moveTo>
                  <a:lnTo>
                    <a:pt x="72898" y="24429"/>
                  </a:lnTo>
                  <a:cubicBezTo>
                    <a:pt x="72898" y="20376"/>
                    <a:pt x="72656" y="17884"/>
                    <a:pt x="72172" y="16954"/>
                  </a:cubicBezTo>
                  <a:cubicBezTo>
                    <a:pt x="71652" y="16025"/>
                    <a:pt x="70165" y="15560"/>
                    <a:pt x="67710" y="15560"/>
                  </a:cubicBezTo>
                  <a:lnTo>
                    <a:pt x="36979" y="15560"/>
                  </a:lnTo>
                  <a:cubicBezTo>
                    <a:pt x="34153" y="15560"/>
                    <a:pt x="32405" y="16044"/>
                    <a:pt x="31736" y="17010"/>
                  </a:cubicBezTo>
                  <a:cubicBezTo>
                    <a:pt x="31067" y="17940"/>
                    <a:pt x="30732" y="20264"/>
                    <a:pt x="30732" y="23983"/>
                  </a:cubicBezTo>
                  <a:lnTo>
                    <a:pt x="27162" y="23983"/>
                  </a:lnTo>
                  <a:lnTo>
                    <a:pt x="25935" y="8031"/>
                  </a:lnTo>
                  <a:lnTo>
                    <a:pt x="67822" y="8031"/>
                  </a:lnTo>
                  <a:cubicBezTo>
                    <a:pt x="70090" y="8031"/>
                    <a:pt x="71503" y="7622"/>
                    <a:pt x="72061" y="6804"/>
                  </a:cubicBezTo>
                  <a:cubicBezTo>
                    <a:pt x="72619" y="5986"/>
                    <a:pt x="72898" y="3718"/>
                    <a:pt x="72898" y="0"/>
                  </a:cubicBezTo>
                  <a:lnTo>
                    <a:pt x="76411" y="0"/>
                  </a:lnTo>
                  <a:cubicBezTo>
                    <a:pt x="76188" y="7771"/>
                    <a:pt x="76077" y="11731"/>
                    <a:pt x="76077" y="11880"/>
                  </a:cubicBezTo>
                  <a:cubicBezTo>
                    <a:pt x="76077" y="12921"/>
                    <a:pt x="76188" y="17103"/>
                    <a:pt x="76411" y="24429"/>
                  </a:cubicBezTo>
                  <a:moveTo>
                    <a:pt x="6024" y="19632"/>
                  </a:moveTo>
                  <a:cubicBezTo>
                    <a:pt x="4499" y="19632"/>
                    <a:pt x="3123" y="19056"/>
                    <a:pt x="1896" y="17903"/>
                  </a:cubicBezTo>
                  <a:cubicBezTo>
                    <a:pt x="632" y="16714"/>
                    <a:pt x="0" y="15282"/>
                    <a:pt x="0" y="13609"/>
                  </a:cubicBezTo>
                  <a:cubicBezTo>
                    <a:pt x="0" y="11936"/>
                    <a:pt x="576" y="10504"/>
                    <a:pt x="1729" y="9314"/>
                  </a:cubicBezTo>
                  <a:cubicBezTo>
                    <a:pt x="2845" y="8125"/>
                    <a:pt x="4295" y="7529"/>
                    <a:pt x="6079" y="7529"/>
                  </a:cubicBezTo>
                  <a:cubicBezTo>
                    <a:pt x="7827" y="7529"/>
                    <a:pt x="9277" y="8125"/>
                    <a:pt x="10430" y="9314"/>
                  </a:cubicBezTo>
                  <a:cubicBezTo>
                    <a:pt x="11545" y="10504"/>
                    <a:pt x="12103" y="11936"/>
                    <a:pt x="12103" y="13609"/>
                  </a:cubicBezTo>
                  <a:cubicBezTo>
                    <a:pt x="12103" y="15357"/>
                    <a:pt x="11490" y="16807"/>
                    <a:pt x="10263" y="17959"/>
                  </a:cubicBezTo>
                  <a:cubicBezTo>
                    <a:pt x="9036" y="19075"/>
                    <a:pt x="7623" y="19632"/>
                    <a:pt x="6024" y="19632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E013CCE-10C7-B711-4EBF-B216A09C59F6}"/>
                </a:ext>
              </a:extLst>
            </p:cNvPr>
            <p:cNvSpPr/>
            <p:nvPr/>
          </p:nvSpPr>
          <p:spPr>
            <a:xfrm>
              <a:off x="3082790" y="3778762"/>
              <a:ext cx="75296" cy="52205"/>
            </a:xfrm>
            <a:custGeom>
              <a:avLst/>
              <a:gdLst>
                <a:gd name="connsiteX0" fmla="*/ 60795 w 75296"/>
                <a:gd name="connsiteY0" fmla="*/ 52205 h 52205"/>
                <a:gd name="connsiteX1" fmla="*/ 53934 w 75296"/>
                <a:gd name="connsiteY1" fmla="*/ 49417 h 52205"/>
                <a:gd name="connsiteX2" fmla="*/ 49361 w 75296"/>
                <a:gd name="connsiteY2" fmla="*/ 41664 h 52205"/>
                <a:gd name="connsiteX3" fmla="*/ 39210 w 75296"/>
                <a:gd name="connsiteY3" fmla="*/ 46683 h 52205"/>
                <a:gd name="connsiteX4" fmla="*/ 29728 w 75296"/>
                <a:gd name="connsiteY4" fmla="*/ 43170 h 52205"/>
                <a:gd name="connsiteX5" fmla="*/ 17960 w 75296"/>
                <a:gd name="connsiteY5" fmla="*/ 48524 h 52205"/>
                <a:gd name="connsiteX6" fmla="*/ 6247 w 75296"/>
                <a:gd name="connsiteY6" fmla="*/ 43170 h 52205"/>
                <a:gd name="connsiteX7" fmla="*/ 1283 w 75296"/>
                <a:gd name="connsiteY7" fmla="*/ 30007 h 52205"/>
                <a:gd name="connsiteX8" fmla="*/ 5410 w 75296"/>
                <a:gd name="connsiteY8" fmla="*/ 17905 h 52205"/>
                <a:gd name="connsiteX9" fmla="*/ 0 w 75296"/>
                <a:gd name="connsiteY9" fmla="*/ 5801 h 52205"/>
                <a:gd name="connsiteX10" fmla="*/ 1841 w 75296"/>
                <a:gd name="connsiteY10" fmla="*/ 1450 h 52205"/>
                <a:gd name="connsiteX11" fmla="*/ 5633 w 75296"/>
                <a:gd name="connsiteY11" fmla="*/ 0 h 52205"/>
                <a:gd name="connsiteX12" fmla="*/ 8199 w 75296"/>
                <a:gd name="connsiteY12" fmla="*/ 1116 h 52205"/>
                <a:gd name="connsiteX13" fmla="*/ 9036 w 75296"/>
                <a:gd name="connsiteY13" fmla="*/ 3291 h 52205"/>
                <a:gd name="connsiteX14" fmla="*/ 8143 w 75296"/>
                <a:gd name="connsiteY14" fmla="*/ 5689 h 52205"/>
                <a:gd name="connsiteX15" fmla="*/ 5745 w 75296"/>
                <a:gd name="connsiteY15" fmla="*/ 6638 h 52205"/>
                <a:gd name="connsiteX16" fmla="*/ 2621 w 75296"/>
                <a:gd name="connsiteY16" fmla="*/ 4797 h 52205"/>
                <a:gd name="connsiteX17" fmla="*/ 2510 w 75296"/>
                <a:gd name="connsiteY17" fmla="*/ 5913 h 52205"/>
                <a:gd name="connsiteX18" fmla="*/ 6972 w 75296"/>
                <a:gd name="connsiteY18" fmla="*/ 16231 h 52205"/>
                <a:gd name="connsiteX19" fmla="*/ 18071 w 75296"/>
                <a:gd name="connsiteY19" fmla="*/ 11546 h 52205"/>
                <a:gd name="connsiteX20" fmla="*/ 29784 w 75296"/>
                <a:gd name="connsiteY20" fmla="*/ 16900 h 52205"/>
                <a:gd name="connsiteX21" fmla="*/ 34748 w 75296"/>
                <a:gd name="connsiteY21" fmla="*/ 30007 h 52205"/>
                <a:gd name="connsiteX22" fmla="*/ 31178 w 75296"/>
                <a:gd name="connsiteY22" fmla="*/ 41329 h 52205"/>
                <a:gd name="connsiteX23" fmla="*/ 36588 w 75296"/>
                <a:gd name="connsiteY23" fmla="*/ 43282 h 52205"/>
                <a:gd name="connsiteX24" fmla="*/ 41664 w 75296"/>
                <a:gd name="connsiteY24" fmla="*/ 41553 h 52205"/>
                <a:gd name="connsiteX25" fmla="*/ 44229 w 75296"/>
                <a:gd name="connsiteY25" fmla="*/ 37202 h 52205"/>
                <a:gd name="connsiteX26" fmla="*/ 44341 w 75296"/>
                <a:gd name="connsiteY26" fmla="*/ 28669 h 52205"/>
                <a:gd name="connsiteX27" fmla="*/ 44452 w 75296"/>
                <a:gd name="connsiteY27" fmla="*/ 21585 h 52205"/>
                <a:gd name="connsiteX28" fmla="*/ 45345 w 75296"/>
                <a:gd name="connsiteY28" fmla="*/ 15506 h 52205"/>
                <a:gd name="connsiteX29" fmla="*/ 47520 w 75296"/>
                <a:gd name="connsiteY29" fmla="*/ 9036 h 52205"/>
                <a:gd name="connsiteX30" fmla="*/ 60571 w 75296"/>
                <a:gd name="connsiteY30" fmla="*/ 1562 h 52205"/>
                <a:gd name="connsiteX31" fmla="*/ 71169 w 75296"/>
                <a:gd name="connsiteY31" fmla="*/ 9092 h 52205"/>
                <a:gd name="connsiteX32" fmla="*/ 75296 w 75296"/>
                <a:gd name="connsiteY32" fmla="*/ 26939 h 52205"/>
                <a:gd name="connsiteX33" fmla="*/ 71113 w 75296"/>
                <a:gd name="connsiteY33" fmla="*/ 44844 h 52205"/>
                <a:gd name="connsiteX34" fmla="*/ 60795 w 75296"/>
                <a:gd name="connsiteY34" fmla="*/ 52205 h 52205"/>
                <a:gd name="connsiteX35" fmla="*/ 60795 w 75296"/>
                <a:gd name="connsiteY35" fmla="*/ 46238 h 52205"/>
                <a:gd name="connsiteX36" fmla="*/ 69049 w 75296"/>
                <a:gd name="connsiteY36" fmla="*/ 40716 h 52205"/>
                <a:gd name="connsiteX37" fmla="*/ 72674 w 75296"/>
                <a:gd name="connsiteY37" fmla="*/ 26828 h 52205"/>
                <a:gd name="connsiteX38" fmla="*/ 69105 w 75296"/>
                <a:gd name="connsiteY38" fmla="*/ 13108 h 52205"/>
                <a:gd name="connsiteX39" fmla="*/ 60795 w 75296"/>
                <a:gd name="connsiteY39" fmla="*/ 7530 h 52205"/>
                <a:gd name="connsiteX40" fmla="*/ 55217 w 75296"/>
                <a:gd name="connsiteY40" fmla="*/ 9482 h 52205"/>
                <a:gd name="connsiteX41" fmla="*/ 52149 w 75296"/>
                <a:gd name="connsiteY41" fmla="*/ 15450 h 52205"/>
                <a:gd name="connsiteX42" fmla="*/ 51145 w 75296"/>
                <a:gd name="connsiteY42" fmla="*/ 22199 h 52205"/>
                <a:gd name="connsiteX43" fmla="*/ 50978 w 75296"/>
                <a:gd name="connsiteY43" fmla="*/ 30119 h 52205"/>
                <a:gd name="connsiteX44" fmla="*/ 50978 w 75296"/>
                <a:gd name="connsiteY44" fmla="*/ 36868 h 52205"/>
                <a:gd name="connsiteX45" fmla="*/ 54046 w 75296"/>
                <a:gd name="connsiteY45" fmla="*/ 43504 h 52205"/>
                <a:gd name="connsiteX46" fmla="*/ 60795 w 75296"/>
                <a:gd name="connsiteY46" fmla="*/ 46238 h 52205"/>
                <a:gd name="connsiteX47" fmla="*/ 18071 w 75296"/>
                <a:gd name="connsiteY47" fmla="*/ 39991 h 52205"/>
                <a:gd name="connsiteX48" fmla="*/ 32126 w 75296"/>
                <a:gd name="connsiteY48" fmla="*/ 30007 h 52205"/>
                <a:gd name="connsiteX49" fmla="*/ 27553 w 75296"/>
                <a:gd name="connsiteY49" fmla="*/ 21919 h 52205"/>
                <a:gd name="connsiteX50" fmla="*/ 17960 w 75296"/>
                <a:gd name="connsiteY50" fmla="*/ 20079 h 52205"/>
                <a:gd name="connsiteX51" fmla="*/ 3904 w 75296"/>
                <a:gd name="connsiteY51" fmla="*/ 30007 h 52205"/>
                <a:gd name="connsiteX52" fmla="*/ 8478 w 75296"/>
                <a:gd name="connsiteY52" fmla="*/ 38150 h 52205"/>
                <a:gd name="connsiteX53" fmla="*/ 18071 w 75296"/>
                <a:gd name="connsiteY53" fmla="*/ 39991 h 5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5296" h="52205">
                  <a:moveTo>
                    <a:pt x="60795" y="52205"/>
                  </a:moveTo>
                  <a:cubicBezTo>
                    <a:pt x="58340" y="52205"/>
                    <a:pt x="56054" y="51275"/>
                    <a:pt x="53934" y="49417"/>
                  </a:cubicBezTo>
                  <a:cubicBezTo>
                    <a:pt x="51815" y="47520"/>
                    <a:pt x="50290" y="44937"/>
                    <a:pt x="49361" y="41664"/>
                  </a:cubicBezTo>
                  <a:cubicBezTo>
                    <a:pt x="47241" y="45010"/>
                    <a:pt x="43858" y="46683"/>
                    <a:pt x="39210" y="46683"/>
                  </a:cubicBezTo>
                  <a:cubicBezTo>
                    <a:pt x="35640" y="46683"/>
                    <a:pt x="32480" y="45512"/>
                    <a:pt x="29728" y="43170"/>
                  </a:cubicBezTo>
                  <a:cubicBezTo>
                    <a:pt x="26753" y="46739"/>
                    <a:pt x="22830" y="48524"/>
                    <a:pt x="17960" y="48524"/>
                  </a:cubicBezTo>
                  <a:cubicBezTo>
                    <a:pt x="13460" y="48524"/>
                    <a:pt x="9556" y="46739"/>
                    <a:pt x="6247" y="43170"/>
                  </a:cubicBezTo>
                  <a:cubicBezTo>
                    <a:pt x="2938" y="39600"/>
                    <a:pt x="1283" y="35213"/>
                    <a:pt x="1283" y="30007"/>
                  </a:cubicBezTo>
                  <a:cubicBezTo>
                    <a:pt x="1283" y="25434"/>
                    <a:pt x="2659" y="21399"/>
                    <a:pt x="5410" y="17905"/>
                  </a:cubicBezTo>
                  <a:cubicBezTo>
                    <a:pt x="1841" y="14260"/>
                    <a:pt x="37" y="10226"/>
                    <a:pt x="0" y="5801"/>
                  </a:cubicBezTo>
                  <a:cubicBezTo>
                    <a:pt x="0" y="3830"/>
                    <a:pt x="614" y="2380"/>
                    <a:pt x="1841" y="1450"/>
                  </a:cubicBezTo>
                  <a:cubicBezTo>
                    <a:pt x="3068" y="483"/>
                    <a:pt x="4332" y="0"/>
                    <a:pt x="5633" y="0"/>
                  </a:cubicBezTo>
                  <a:cubicBezTo>
                    <a:pt x="6786" y="0"/>
                    <a:pt x="7641" y="371"/>
                    <a:pt x="8199" y="1116"/>
                  </a:cubicBezTo>
                  <a:cubicBezTo>
                    <a:pt x="8757" y="1822"/>
                    <a:pt x="9036" y="2547"/>
                    <a:pt x="9036" y="3291"/>
                  </a:cubicBezTo>
                  <a:cubicBezTo>
                    <a:pt x="9036" y="4221"/>
                    <a:pt x="8738" y="5020"/>
                    <a:pt x="8143" y="5689"/>
                  </a:cubicBezTo>
                  <a:cubicBezTo>
                    <a:pt x="7511" y="6321"/>
                    <a:pt x="6712" y="6638"/>
                    <a:pt x="5745" y="6638"/>
                  </a:cubicBezTo>
                  <a:cubicBezTo>
                    <a:pt x="4146" y="6638"/>
                    <a:pt x="3105" y="6025"/>
                    <a:pt x="2621" y="4797"/>
                  </a:cubicBezTo>
                  <a:cubicBezTo>
                    <a:pt x="2547" y="5020"/>
                    <a:pt x="2510" y="5392"/>
                    <a:pt x="2510" y="5913"/>
                  </a:cubicBezTo>
                  <a:cubicBezTo>
                    <a:pt x="2510" y="9631"/>
                    <a:pt x="3997" y="13069"/>
                    <a:pt x="6972" y="16231"/>
                  </a:cubicBezTo>
                  <a:cubicBezTo>
                    <a:pt x="9872" y="13108"/>
                    <a:pt x="13572" y="11546"/>
                    <a:pt x="18071" y="11546"/>
                  </a:cubicBezTo>
                  <a:cubicBezTo>
                    <a:pt x="22570" y="11546"/>
                    <a:pt x="26474" y="13330"/>
                    <a:pt x="29784" y="16900"/>
                  </a:cubicBezTo>
                  <a:cubicBezTo>
                    <a:pt x="33093" y="20469"/>
                    <a:pt x="34748" y="24839"/>
                    <a:pt x="34748" y="30007"/>
                  </a:cubicBezTo>
                  <a:cubicBezTo>
                    <a:pt x="34748" y="34283"/>
                    <a:pt x="33558" y="38057"/>
                    <a:pt x="31178" y="41329"/>
                  </a:cubicBezTo>
                  <a:cubicBezTo>
                    <a:pt x="32703" y="42630"/>
                    <a:pt x="34506" y="43282"/>
                    <a:pt x="36588" y="43282"/>
                  </a:cubicBezTo>
                  <a:cubicBezTo>
                    <a:pt x="38485" y="43282"/>
                    <a:pt x="40176" y="42705"/>
                    <a:pt x="41664" y="41553"/>
                  </a:cubicBezTo>
                  <a:cubicBezTo>
                    <a:pt x="43151" y="40400"/>
                    <a:pt x="44006" y="38950"/>
                    <a:pt x="44229" y="37202"/>
                  </a:cubicBezTo>
                  <a:cubicBezTo>
                    <a:pt x="44304" y="36682"/>
                    <a:pt x="44341" y="33838"/>
                    <a:pt x="44341" y="28669"/>
                  </a:cubicBezTo>
                  <a:cubicBezTo>
                    <a:pt x="44341" y="25620"/>
                    <a:pt x="44378" y="23258"/>
                    <a:pt x="44452" y="21585"/>
                  </a:cubicBezTo>
                  <a:cubicBezTo>
                    <a:pt x="44527" y="19912"/>
                    <a:pt x="44824" y="17886"/>
                    <a:pt x="45345" y="15506"/>
                  </a:cubicBezTo>
                  <a:cubicBezTo>
                    <a:pt x="45828" y="13089"/>
                    <a:pt x="46553" y="10932"/>
                    <a:pt x="47520" y="9036"/>
                  </a:cubicBezTo>
                  <a:cubicBezTo>
                    <a:pt x="50272" y="4091"/>
                    <a:pt x="54622" y="1599"/>
                    <a:pt x="60571" y="1562"/>
                  </a:cubicBezTo>
                  <a:cubicBezTo>
                    <a:pt x="64922" y="1562"/>
                    <a:pt x="68454" y="4072"/>
                    <a:pt x="71169" y="9092"/>
                  </a:cubicBezTo>
                  <a:cubicBezTo>
                    <a:pt x="73920" y="14074"/>
                    <a:pt x="75296" y="20023"/>
                    <a:pt x="75296" y="26939"/>
                  </a:cubicBezTo>
                  <a:cubicBezTo>
                    <a:pt x="75296" y="33929"/>
                    <a:pt x="73902" y="39898"/>
                    <a:pt x="71113" y="44844"/>
                  </a:cubicBezTo>
                  <a:cubicBezTo>
                    <a:pt x="68361" y="49751"/>
                    <a:pt x="64922" y="52205"/>
                    <a:pt x="60795" y="52205"/>
                  </a:cubicBezTo>
                  <a:moveTo>
                    <a:pt x="60795" y="46238"/>
                  </a:moveTo>
                  <a:cubicBezTo>
                    <a:pt x="63918" y="46238"/>
                    <a:pt x="66669" y="44397"/>
                    <a:pt x="69049" y="40716"/>
                  </a:cubicBezTo>
                  <a:cubicBezTo>
                    <a:pt x="71466" y="37034"/>
                    <a:pt x="72674" y="32405"/>
                    <a:pt x="72674" y="26828"/>
                  </a:cubicBezTo>
                  <a:cubicBezTo>
                    <a:pt x="72674" y="21362"/>
                    <a:pt x="71485" y="16788"/>
                    <a:pt x="69105" y="13108"/>
                  </a:cubicBezTo>
                  <a:cubicBezTo>
                    <a:pt x="66762" y="9389"/>
                    <a:pt x="63992" y="7530"/>
                    <a:pt x="60795" y="7530"/>
                  </a:cubicBezTo>
                  <a:cubicBezTo>
                    <a:pt x="58526" y="7530"/>
                    <a:pt x="56667" y="8181"/>
                    <a:pt x="55217" y="9482"/>
                  </a:cubicBezTo>
                  <a:cubicBezTo>
                    <a:pt x="53767" y="10783"/>
                    <a:pt x="52744" y="12772"/>
                    <a:pt x="52149" y="15450"/>
                  </a:cubicBezTo>
                  <a:cubicBezTo>
                    <a:pt x="51592" y="18089"/>
                    <a:pt x="51257" y="20339"/>
                    <a:pt x="51145" y="22199"/>
                  </a:cubicBezTo>
                  <a:cubicBezTo>
                    <a:pt x="51034" y="24058"/>
                    <a:pt x="50978" y="26699"/>
                    <a:pt x="50978" y="30119"/>
                  </a:cubicBezTo>
                  <a:lnTo>
                    <a:pt x="50978" y="36868"/>
                  </a:lnTo>
                  <a:cubicBezTo>
                    <a:pt x="51127" y="39470"/>
                    <a:pt x="52149" y="41683"/>
                    <a:pt x="54046" y="43504"/>
                  </a:cubicBezTo>
                  <a:cubicBezTo>
                    <a:pt x="55942" y="45327"/>
                    <a:pt x="58192" y="46238"/>
                    <a:pt x="60795" y="46238"/>
                  </a:cubicBezTo>
                  <a:moveTo>
                    <a:pt x="18071" y="39991"/>
                  </a:moveTo>
                  <a:cubicBezTo>
                    <a:pt x="27441" y="39991"/>
                    <a:pt x="32126" y="36663"/>
                    <a:pt x="32126" y="30007"/>
                  </a:cubicBezTo>
                  <a:cubicBezTo>
                    <a:pt x="32126" y="26661"/>
                    <a:pt x="30602" y="23965"/>
                    <a:pt x="27553" y="21919"/>
                  </a:cubicBezTo>
                  <a:cubicBezTo>
                    <a:pt x="25508" y="20692"/>
                    <a:pt x="22310" y="20079"/>
                    <a:pt x="17960" y="20079"/>
                  </a:cubicBezTo>
                  <a:cubicBezTo>
                    <a:pt x="8589" y="20079"/>
                    <a:pt x="3904" y="23389"/>
                    <a:pt x="3904" y="30007"/>
                  </a:cubicBezTo>
                  <a:cubicBezTo>
                    <a:pt x="3904" y="33354"/>
                    <a:pt x="5429" y="36068"/>
                    <a:pt x="8478" y="38150"/>
                  </a:cubicBezTo>
                  <a:cubicBezTo>
                    <a:pt x="10523" y="39378"/>
                    <a:pt x="13721" y="39991"/>
                    <a:pt x="18071" y="39991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905C09-E003-58C2-F1CC-438B8DDF3CBD}"/>
                </a:ext>
              </a:extLst>
            </p:cNvPr>
            <p:cNvSpPr/>
            <p:nvPr/>
          </p:nvSpPr>
          <p:spPr>
            <a:xfrm>
              <a:off x="3055293" y="3711871"/>
              <a:ext cx="79255" cy="55216"/>
            </a:xfrm>
            <a:custGeom>
              <a:avLst/>
              <a:gdLst>
                <a:gd name="connsiteX0" fmla="*/ 79256 w 79255"/>
                <a:gd name="connsiteY0" fmla="*/ 55216 h 55216"/>
                <a:gd name="connsiteX1" fmla="*/ 75742 w 79255"/>
                <a:gd name="connsiteY1" fmla="*/ 55216 h 55216"/>
                <a:gd name="connsiteX2" fmla="*/ 75017 w 79255"/>
                <a:gd name="connsiteY2" fmla="*/ 47743 h 55216"/>
                <a:gd name="connsiteX3" fmla="*/ 70555 w 79255"/>
                <a:gd name="connsiteY3" fmla="*/ 46293 h 55216"/>
                <a:gd name="connsiteX4" fmla="*/ 11155 w 79255"/>
                <a:gd name="connsiteY4" fmla="*/ 46293 h 55216"/>
                <a:gd name="connsiteX5" fmla="*/ 5856 w 79255"/>
                <a:gd name="connsiteY5" fmla="*/ 47799 h 55216"/>
                <a:gd name="connsiteX6" fmla="*/ 4797 w 79255"/>
                <a:gd name="connsiteY6" fmla="*/ 55216 h 55216"/>
                <a:gd name="connsiteX7" fmla="*/ 1227 w 79255"/>
                <a:gd name="connsiteY7" fmla="*/ 55216 h 55216"/>
                <a:gd name="connsiteX8" fmla="*/ 0 w 79255"/>
                <a:gd name="connsiteY8" fmla="*/ 38763 h 55216"/>
                <a:gd name="connsiteX9" fmla="*/ 54826 w 79255"/>
                <a:gd name="connsiteY9" fmla="*/ 38763 h 55216"/>
                <a:gd name="connsiteX10" fmla="*/ 40883 w 79255"/>
                <a:gd name="connsiteY10" fmla="*/ 22644 h 55216"/>
                <a:gd name="connsiteX11" fmla="*/ 36421 w 79255"/>
                <a:gd name="connsiteY11" fmla="*/ 20135 h 55216"/>
                <a:gd name="connsiteX12" fmla="*/ 33576 w 79255"/>
                <a:gd name="connsiteY12" fmla="*/ 23426 h 55216"/>
                <a:gd name="connsiteX13" fmla="*/ 30007 w 79255"/>
                <a:gd name="connsiteY13" fmla="*/ 23426 h 55216"/>
                <a:gd name="connsiteX14" fmla="*/ 30341 w 79255"/>
                <a:gd name="connsiteY14" fmla="*/ 10652 h 55216"/>
                <a:gd name="connsiteX15" fmla="*/ 30007 w 79255"/>
                <a:gd name="connsiteY15" fmla="*/ 2677 h 55216"/>
                <a:gd name="connsiteX16" fmla="*/ 33576 w 79255"/>
                <a:gd name="connsiteY16" fmla="*/ 2677 h 55216"/>
                <a:gd name="connsiteX17" fmla="*/ 39712 w 79255"/>
                <a:gd name="connsiteY17" fmla="*/ 17066 h 55216"/>
                <a:gd name="connsiteX18" fmla="*/ 44341 w 79255"/>
                <a:gd name="connsiteY18" fmla="*/ 22533 h 55216"/>
                <a:gd name="connsiteX19" fmla="*/ 47966 w 79255"/>
                <a:gd name="connsiteY19" fmla="*/ 26326 h 55216"/>
                <a:gd name="connsiteX20" fmla="*/ 48357 w 79255"/>
                <a:gd name="connsiteY20" fmla="*/ 26214 h 55216"/>
                <a:gd name="connsiteX21" fmla="*/ 48859 w 79255"/>
                <a:gd name="connsiteY21" fmla="*/ 25823 h 55216"/>
                <a:gd name="connsiteX22" fmla="*/ 49193 w 79255"/>
                <a:gd name="connsiteY22" fmla="*/ 25601 h 55216"/>
                <a:gd name="connsiteX23" fmla="*/ 69663 w 79255"/>
                <a:gd name="connsiteY23" fmla="*/ 11099 h 55216"/>
                <a:gd name="connsiteX24" fmla="*/ 74794 w 79255"/>
                <a:gd name="connsiteY24" fmla="*/ 5967 h 55216"/>
                <a:gd name="connsiteX25" fmla="*/ 75742 w 79255"/>
                <a:gd name="connsiteY25" fmla="*/ 0 h 55216"/>
                <a:gd name="connsiteX26" fmla="*/ 79256 w 79255"/>
                <a:gd name="connsiteY26" fmla="*/ 0 h 55216"/>
                <a:gd name="connsiteX27" fmla="*/ 78921 w 79255"/>
                <a:gd name="connsiteY27" fmla="*/ 9983 h 55216"/>
                <a:gd name="connsiteX28" fmla="*/ 79256 w 79255"/>
                <a:gd name="connsiteY28" fmla="*/ 22310 h 55216"/>
                <a:gd name="connsiteX29" fmla="*/ 75742 w 79255"/>
                <a:gd name="connsiteY29" fmla="*/ 22310 h 55216"/>
                <a:gd name="connsiteX30" fmla="*/ 73065 w 79255"/>
                <a:gd name="connsiteY30" fmla="*/ 18182 h 55216"/>
                <a:gd name="connsiteX31" fmla="*/ 58452 w 79255"/>
                <a:gd name="connsiteY31" fmla="*/ 27441 h 55216"/>
                <a:gd name="connsiteX32" fmla="*/ 55607 w 79255"/>
                <a:gd name="connsiteY32" fmla="*/ 29616 h 55216"/>
                <a:gd name="connsiteX33" fmla="*/ 52540 w 79255"/>
                <a:gd name="connsiteY33" fmla="*/ 31791 h 55216"/>
                <a:gd name="connsiteX34" fmla="*/ 58787 w 79255"/>
                <a:gd name="connsiteY34" fmla="*/ 39098 h 55216"/>
                <a:gd name="connsiteX35" fmla="*/ 70555 w 79255"/>
                <a:gd name="connsiteY35" fmla="*/ 39098 h 55216"/>
                <a:gd name="connsiteX36" fmla="*/ 75017 w 79255"/>
                <a:gd name="connsiteY36" fmla="*/ 37704 h 55216"/>
                <a:gd name="connsiteX37" fmla="*/ 75742 w 79255"/>
                <a:gd name="connsiteY37" fmla="*/ 30174 h 55216"/>
                <a:gd name="connsiteX38" fmla="*/ 79256 w 79255"/>
                <a:gd name="connsiteY38" fmla="*/ 30174 h 55216"/>
                <a:gd name="connsiteX39" fmla="*/ 78921 w 79255"/>
                <a:gd name="connsiteY39" fmla="*/ 42723 h 55216"/>
                <a:gd name="connsiteX40" fmla="*/ 79256 w 79255"/>
                <a:gd name="connsiteY40" fmla="*/ 55216 h 55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9255" h="55216">
                  <a:moveTo>
                    <a:pt x="79256" y="55216"/>
                  </a:moveTo>
                  <a:lnTo>
                    <a:pt x="75742" y="55216"/>
                  </a:lnTo>
                  <a:cubicBezTo>
                    <a:pt x="75742" y="51164"/>
                    <a:pt x="75500" y="48673"/>
                    <a:pt x="75017" y="47743"/>
                  </a:cubicBezTo>
                  <a:cubicBezTo>
                    <a:pt x="74496" y="46776"/>
                    <a:pt x="73009" y="46293"/>
                    <a:pt x="70555" y="46293"/>
                  </a:cubicBezTo>
                  <a:lnTo>
                    <a:pt x="11155" y="46293"/>
                  </a:lnTo>
                  <a:cubicBezTo>
                    <a:pt x="8329" y="46293"/>
                    <a:pt x="6563" y="46795"/>
                    <a:pt x="5856" y="47799"/>
                  </a:cubicBezTo>
                  <a:cubicBezTo>
                    <a:pt x="5150" y="48766"/>
                    <a:pt x="4797" y="51239"/>
                    <a:pt x="4797" y="55216"/>
                  </a:cubicBezTo>
                  <a:lnTo>
                    <a:pt x="1227" y="55216"/>
                  </a:lnTo>
                  <a:lnTo>
                    <a:pt x="0" y="38763"/>
                  </a:lnTo>
                  <a:lnTo>
                    <a:pt x="54826" y="38763"/>
                  </a:lnTo>
                  <a:lnTo>
                    <a:pt x="40883" y="22644"/>
                  </a:lnTo>
                  <a:cubicBezTo>
                    <a:pt x="39433" y="20972"/>
                    <a:pt x="37945" y="20135"/>
                    <a:pt x="36421" y="20135"/>
                  </a:cubicBezTo>
                  <a:cubicBezTo>
                    <a:pt x="34673" y="20135"/>
                    <a:pt x="33725" y="21231"/>
                    <a:pt x="33576" y="23426"/>
                  </a:cubicBezTo>
                  <a:lnTo>
                    <a:pt x="30007" y="23426"/>
                  </a:lnTo>
                  <a:cubicBezTo>
                    <a:pt x="30230" y="20227"/>
                    <a:pt x="30341" y="15970"/>
                    <a:pt x="30341" y="10652"/>
                  </a:cubicBezTo>
                  <a:cubicBezTo>
                    <a:pt x="30341" y="7529"/>
                    <a:pt x="30230" y="4871"/>
                    <a:pt x="30007" y="2677"/>
                  </a:cubicBezTo>
                  <a:lnTo>
                    <a:pt x="33576" y="2677"/>
                  </a:lnTo>
                  <a:cubicBezTo>
                    <a:pt x="33799" y="7474"/>
                    <a:pt x="35845" y="12269"/>
                    <a:pt x="39712" y="17066"/>
                  </a:cubicBezTo>
                  <a:cubicBezTo>
                    <a:pt x="40567" y="18145"/>
                    <a:pt x="42110" y="19967"/>
                    <a:pt x="44341" y="22533"/>
                  </a:cubicBezTo>
                  <a:cubicBezTo>
                    <a:pt x="46535" y="25061"/>
                    <a:pt x="47743" y="26326"/>
                    <a:pt x="47966" y="26326"/>
                  </a:cubicBezTo>
                  <a:cubicBezTo>
                    <a:pt x="48041" y="26326"/>
                    <a:pt x="48171" y="26289"/>
                    <a:pt x="48357" y="26214"/>
                  </a:cubicBezTo>
                  <a:cubicBezTo>
                    <a:pt x="48543" y="26102"/>
                    <a:pt x="48710" y="25972"/>
                    <a:pt x="48859" y="25823"/>
                  </a:cubicBezTo>
                  <a:cubicBezTo>
                    <a:pt x="49007" y="25675"/>
                    <a:pt x="49119" y="25601"/>
                    <a:pt x="49193" y="25601"/>
                  </a:cubicBezTo>
                  <a:lnTo>
                    <a:pt x="69663" y="11099"/>
                  </a:lnTo>
                  <a:cubicBezTo>
                    <a:pt x="72414" y="9129"/>
                    <a:pt x="74125" y="7418"/>
                    <a:pt x="74794" y="5967"/>
                  </a:cubicBezTo>
                  <a:cubicBezTo>
                    <a:pt x="75426" y="4517"/>
                    <a:pt x="75742" y="2528"/>
                    <a:pt x="75742" y="0"/>
                  </a:cubicBezTo>
                  <a:lnTo>
                    <a:pt x="79256" y="0"/>
                  </a:lnTo>
                  <a:cubicBezTo>
                    <a:pt x="79033" y="3272"/>
                    <a:pt x="78921" y="6600"/>
                    <a:pt x="78921" y="9983"/>
                  </a:cubicBezTo>
                  <a:cubicBezTo>
                    <a:pt x="78921" y="11805"/>
                    <a:pt x="79033" y="15914"/>
                    <a:pt x="79256" y="22310"/>
                  </a:cubicBezTo>
                  <a:lnTo>
                    <a:pt x="75742" y="22310"/>
                  </a:lnTo>
                  <a:cubicBezTo>
                    <a:pt x="75742" y="19558"/>
                    <a:pt x="74850" y="18182"/>
                    <a:pt x="73065" y="18182"/>
                  </a:cubicBezTo>
                  <a:cubicBezTo>
                    <a:pt x="71838" y="18182"/>
                    <a:pt x="66967" y="21268"/>
                    <a:pt x="58452" y="27441"/>
                  </a:cubicBezTo>
                  <a:cubicBezTo>
                    <a:pt x="57857" y="27888"/>
                    <a:pt x="56909" y="28612"/>
                    <a:pt x="55607" y="29616"/>
                  </a:cubicBezTo>
                  <a:cubicBezTo>
                    <a:pt x="54232" y="30545"/>
                    <a:pt x="53209" y="31271"/>
                    <a:pt x="52540" y="31791"/>
                  </a:cubicBezTo>
                  <a:lnTo>
                    <a:pt x="58787" y="39098"/>
                  </a:lnTo>
                  <a:lnTo>
                    <a:pt x="70555" y="39098"/>
                  </a:lnTo>
                  <a:cubicBezTo>
                    <a:pt x="73009" y="39098"/>
                    <a:pt x="74496" y="38633"/>
                    <a:pt x="75017" y="37704"/>
                  </a:cubicBezTo>
                  <a:cubicBezTo>
                    <a:pt x="75500" y="36737"/>
                    <a:pt x="75742" y="34227"/>
                    <a:pt x="75742" y="30174"/>
                  </a:cubicBezTo>
                  <a:lnTo>
                    <a:pt x="79256" y="30174"/>
                  </a:lnTo>
                  <a:cubicBezTo>
                    <a:pt x="79033" y="34747"/>
                    <a:pt x="78921" y="38931"/>
                    <a:pt x="78921" y="42723"/>
                  </a:cubicBezTo>
                  <a:cubicBezTo>
                    <a:pt x="78921" y="43504"/>
                    <a:pt x="79033" y="47669"/>
                    <a:pt x="79256" y="55216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0F66B813-3F26-64EA-30EA-D6DB116D960D}"/>
                </a:ext>
              </a:extLst>
            </p:cNvPr>
            <p:cNvSpPr/>
            <p:nvPr/>
          </p:nvSpPr>
          <p:spPr>
            <a:xfrm>
              <a:off x="3083348" y="3663341"/>
              <a:ext cx="52483" cy="44229"/>
            </a:xfrm>
            <a:custGeom>
              <a:avLst/>
              <a:gdLst>
                <a:gd name="connsiteX0" fmla="*/ 26047 w 52483"/>
                <a:gd name="connsiteY0" fmla="*/ 44229 h 44229"/>
                <a:gd name="connsiteX1" fmla="*/ 7641 w 52483"/>
                <a:gd name="connsiteY1" fmla="*/ 37313 h 44229"/>
                <a:gd name="connsiteX2" fmla="*/ 0 w 52483"/>
                <a:gd name="connsiteY2" fmla="*/ 20469 h 44229"/>
                <a:gd name="connsiteX3" fmla="*/ 6526 w 52483"/>
                <a:gd name="connsiteY3" fmla="*/ 5242 h 44229"/>
                <a:gd name="connsiteX4" fmla="*/ 22421 w 52483"/>
                <a:gd name="connsiteY4" fmla="*/ 0 h 44229"/>
                <a:gd name="connsiteX5" fmla="*/ 24485 w 52483"/>
                <a:gd name="connsiteY5" fmla="*/ 446 h 44229"/>
                <a:gd name="connsiteX6" fmla="*/ 24820 w 52483"/>
                <a:gd name="connsiteY6" fmla="*/ 2844 h 44229"/>
                <a:gd name="connsiteX7" fmla="*/ 24820 w 52483"/>
                <a:gd name="connsiteY7" fmla="*/ 34747 h 44229"/>
                <a:gd name="connsiteX8" fmla="*/ 41943 w 52483"/>
                <a:gd name="connsiteY8" fmla="*/ 31290 h 44229"/>
                <a:gd name="connsiteX9" fmla="*/ 49584 w 52483"/>
                <a:gd name="connsiteY9" fmla="*/ 18406 h 44229"/>
                <a:gd name="connsiteX10" fmla="*/ 49361 w 52483"/>
                <a:gd name="connsiteY10" fmla="*/ 15951 h 44229"/>
                <a:gd name="connsiteX11" fmla="*/ 48189 w 52483"/>
                <a:gd name="connsiteY11" fmla="*/ 11880 h 44229"/>
                <a:gd name="connsiteX12" fmla="*/ 44564 w 52483"/>
                <a:gd name="connsiteY12" fmla="*/ 6748 h 44229"/>
                <a:gd name="connsiteX13" fmla="*/ 37815 w 52483"/>
                <a:gd name="connsiteY13" fmla="*/ 2956 h 44229"/>
                <a:gd name="connsiteX14" fmla="*/ 36254 w 52483"/>
                <a:gd name="connsiteY14" fmla="*/ 1506 h 44229"/>
                <a:gd name="connsiteX15" fmla="*/ 37592 w 52483"/>
                <a:gd name="connsiteY15" fmla="*/ 0 h 44229"/>
                <a:gd name="connsiteX16" fmla="*/ 40883 w 52483"/>
                <a:gd name="connsiteY16" fmla="*/ 1116 h 44229"/>
                <a:gd name="connsiteX17" fmla="*/ 45791 w 52483"/>
                <a:gd name="connsiteY17" fmla="*/ 4239 h 44229"/>
                <a:gd name="connsiteX18" fmla="*/ 50476 w 52483"/>
                <a:gd name="connsiteY18" fmla="*/ 10318 h 44229"/>
                <a:gd name="connsiteX19" fmla="*/ 52484 w 52483"/>
                <a:gd name="connsiteY19" fmla="*/ 19075 h 44229"/>
                <a:gd name="connsiteX20" fmla="*/ 44899 w 52483"/>
                <a:gd name="connsiteY20" fmla="*/ 36700 h 44229"/>
                <a:gd name="connsiteX21" fmla="*/ 26047 w 52483"/>
                <a:gd name="connsiteY21" fmla="*/ 44229 h 44229"/>
                <a:gd name="connsiteX22" fmla="*/ 22421 w 52483"/>
                <a:gd name="connsiteY22" fmla="*/ 34635 h 44229"/>
                <a:gd name="connsiteX23" fmla="*/ 22421 w 52483"/>
                <a:gd name="connsiteY23" fmla="*/ 7529 h 44229"/>
                <a:gd name="connsiteX24" fmla="*/ 17346 w 52483"/>
                <a:gd name="connsiteY24" fmla="*/ 7976 h 44229"/>
                <a:gd name="connsiteX25" fmla="*/ 10988 w 52483"/>
                <a:gd name="connsiteY25" fmla="*/ 9593 h 44229"/>
                <a:gd name="connsiteX26" fmla="*/ 4908 w 52483"/>
                <a:gd name="connsiteY26" fmla="*/ 13553 h 44229"/>
                <a:gd name="connsiteX27" fmla="*/ 2566 w 52483"/>
                <a:gd name="connsiteY27" fmla="*/ 20469 h 44229"/>
                <a:gd name="connsiteX28" fmla="*/ 3346 w 52483"/>
                <a:gd name="connsiteY28" fmla="*/ 24317 h 44229"/>
                <a:gd name="connsiteX29" fmla="*/ 6024 w 52483"/>
                <a:gd name="connsiteY29" fmla="*/ 28668 h 44229"/>
                <a:gd name="connsiteX30" fmla="*/ 12215 w 52483"/>
                <a:gd name="connsiteY30" fmla="*/ 32740 h 44229"/>
                <a:gd name="connsiteX31" fmla="*/ 22421 w 52483"/>
                <a:gd name="connsiteY31" fmla="*/ 34635 h 4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483" h="44229">
                  <a:moveTo>
                    <a:pt x="26047" y="44229"/>
                  </a:moveTo>
                  <a:cubicBezTo>
                    <a:pt x="18870" y="44229"/>
                    <a:pt x="12735" y="41924"/>
                    <a:pt x="7641" y="37313"/>
                  </a:cubicBezTo>
                  <a:cubicBezTo>
                    <a:pt x="2547" y="32702"/>
                    <a:pt x="0" y="27088"/>
                    <a:pt x="0" y="20469"/>
                  </a:cubicBezTo>
                  <a:cubicBezTo>
                    <a:pt x="0" y="13777"/>
                    <a:pt x="2175" y="8701"/>
                    <a:pt x="6526" y="5242"/>
                  </a:cubicBezTo>
                  <a:cubicBezTo>
                    <a:pt x="10876" y="1748"/>
                    <a:pt x="16175" y="0"/>
                    <a:pt x="22421" y="0"/>
                  </a:cubicBezTo>
                  <a:cubicBezTo>
                    <a:pt x="23574" y="0"/>
                    <a:pt x="24262" y="149"/>
                    <a:pt x="24485" y="446"/>
                  </a:cubicBezTo>
                  <a:cubicBezTo>
                    <a:pt x="24708" y="743"/>
                    <a:pt x="24820" y="1543"/>
                    <a:pt x="24820" y="2844"/>
                  </a:cubicBezTo>
                  <a:lnTo>
                    <a:pt x="24820" y="34747"/>
                  </a:lnTo>
                  <a:cubicBezTo>
                    <a:pt x="32591" y="34747"/>
                    <a:pt x="38299" y="33595"/>
                    <a:pt x="41943" y="31290"/>
                  </a:cubicBezTo>
                  <a:cubicBezTo>
                    <a:pt x="47037" y="28092"/>
                    <a:pt x="49584" y="23797"/>
                    <a:pt x="49584" y="18406"/>
                  </a:cubicBezTo>
                  <a:cubicBezTo>
                    <a:pt x="49584" y="17662"/>
                    <a:pt x="49509" y="16844"/>
                    <a:pt x="49361" y="15951"/>
                  </a:cubicBezTo>
                  <a:cubicBezTo>
                    <a:pt x="49212" y="15059"/>
                    <a:pt x="48821" y="13702"/>
                    <a:pt x="48189" y="11880"/>
                  </a:cubicBezTo>
                  <a:cubicBezTo>
                    <a:pt x="47520" y="10057"/>
                    <a:pt x="46312" y="8347"/>
                    <a:pt x="44564" y="6748"/>
                  </a:cubicBezTo>
                  <a:cubicBezTo>
                    <a:pt x="42816" y="5149"/>
                    <a:pt x="40567" y="3886"/>
                    <a:pt x="37815" y="2956"/>
                  </a:cubicBezTo>
                  <a:cubicBezTo>
                    <a:pt x="36737" y="2734"/>
                    <a:pt x="36216" y="2250"/>
                    <a:pt x="36254" y="1506"/>
                  </a:cubicBezTo>
                  <a:cubicBezTo>
                    <a:pt x="36254" y="502"/>
                    <a:pt x="36700" y="0"/>
                    <a:pt x="37592" y="0"/>
                  </a:cubicBezTo>
                  <a:cubicBezTo>
                    <a:pt x="38261" y="0"/>
                    <a:pt x="39358" y="371"/>
                    <a:pt x="40883" y="1116"/>
                  </a:cubicBezTo>
                  <a:cubicBezTo>
                    <a:pt x="42370" y="1822"/>
                    <a:pt x="44006" y="2863"/>
                    <a:pt x="45791" y="4239"/>
                  </a:cubicBezTo>
                  <a:cubicBezTo>
                    <a:pt x="47576" y="5614"/>
                    <a:pt x="49137" y="7640"/>
                    <a:pt x="50476" y="10318"/>
                  </a:cubicBezTo>
                  <a:cubicBezTo>
                    <a:pt x="51815" y="12958"/>
                    <a:pt x="52484" y="15877"/>
                    <a:pt x="52484" y="19075"/>
                  </a:cubicBezTo>
                  <a:cubicBezTo>
                    <a:pt x="52484" y="25767"/>
                    <a:pt x="49956" y="31643"/>
                    <a:pt x="44899" y="36700"/>
                  </a:cubicBezTo>
                  <a:cubicBezTo>
                    <a:pt x="39804" y="41719"/>
                    <a:pt x="33521" y="44229"/>
                    <a:pt x="26047" y="44229"/>
                  </a:cubicBezTo>
                  <a:moveTo>
                    <a:pt x="22421" y="34635"/>
                  </a:moveTo>
                  <a:lnTo>
                    <a:pt x="22421" y="7529"/>
                  </a:lnTo>
                  <a:cubicBezTo>
                    <a:pt x="20822" y="7529"/>
                    <a:pt x="19131" y="7678"/>
                    <a:pt x="17346" y="7976"/>
                  </a:cubicBezTo>
                  <a:cubicBezTo>
                    <a:pt x="15561" y="8237"/>
                    <a:pt x="13442" y="8775"/>
                    <a:pt x="10988" y="9593"/>
                  </a:cubicBezTo>
                  <a:cubicBezTo>
                    <a:pt x="8496" y="10374"/>
                    <a:pt x="6470" y="11694"/>
                    <a:pt x="4908" y="13553"/>
                  </a:cubicBezTo>
                  <a:cubicBezTo>
                    <a:pt x="3346" y="15411"/>
                    <a:pt x="2566" y="17718"/>
                    <a:pt x="2566" y="20469"/>
                  </a:cubicBezTo>
                  <a:cubicBezTo>
                    <a:pt x="2566" y="21697"/>
                    <a:pt x="2826" y="22979"/>
                    <a:pt x="3346" y="24317"/>
                  </a:cubicBezTo>
                  <a:cubicBezTo>
                    <a:pt x="3867" y="25619"/>
                    <a:pt x="4759" y="27069"/>
                    <a:pt x="6024" y="28668"/>
                  </a:cubicBezTo>
                  <a:cubicBezTo>
                    <a:pt x="7288" y="30267"/>
                    <a:pt x="9352" y="31624"/>
                    <a:pt x="12215" y="32740"/>
                  </a:cubicBezTo>
                  <a:cubicBezTo>
                    <a:pt x="15078" y="33855"/>
                    <a:pt x="18480" y="34486"/>
                    <a:pt x="22421" y="34635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C8CBFFD-5318-1E70-5255-C968B04602A4}"/>
                </a:ext>
              </a:extLst>
            </p:cNvPr>
            <p:cNvSpPr/>
            <p:nvPr/>
          </p:nvSpPr>
          <p:spPr>
            <a:xfrm>
              <a:off x="3058137" y="3635215"/>
              <a:ext cx="76411" cy="24429"/>
            </a:xfrm>
            <a:custGeom>
              <a:avLst/>
              <a:gdLst>
                <a:gd name="connsiteX0" fmla="*/ 76411 w 76411"/>
                <a:gd name="connsiteY0" fmla="*/ 24429 h 24429"/>
                <a:gd name="connsiteX1" fmla="*/ 72898 w 76411"/>
                <a:gd name="connsiteY1" fmla="*/ 24429 h 24429"/>
                <a:gd name="connsiteX2" fmla="*/ 72172 w 76411"/>
                <a:gd name="connsiteY2" fmla="*/ 16956 h 24429"/>
                <a:gd name="connsiteX3" fmla="*/ 67710 w 76411"/>
                <a:gd name="connsiteY3" fmla="*/ 15561 h 24429"/>
                <a:gd name="connsiteX4" fmla="*/ 36979 w 76411"/>
                <a:gd name="connsiteY4" fmla="*/ 15561 h 24429"/>
                <a:gd name="connsiteX5" fmla="*/ 31736 w 76411"/>
                <a:gd name="connsiteY5" fmla="*/ 17012 h 24429"/>
                <a:gd name="connsiteX6" fmla="*/ 30732 w 76411"/>
                <a:gd name="connsiteY6" fmla="*/ 23984 h 24429"/>
                <a:gd name="connsiteX7" fmla="*/ 27162 w 76411"/>
                <a:gd name="connsiteY7" fmla="*/ 23984 h 24429"/>
                <a:gd name="connsiteX8" fmla="*/ 25935 w 76411"/>
                <a:gd name="connsiteY8" fmla="*/ 8032 h 24429"/>
                <a:gd name="connsiteX9" fmla="*/ 67822 w 76411"/>
                <a:gd name="connsiteY9" fmla="*/ 8032 h 24429"/>
                <a:gd name="connsiteX10" fmla="*/ 72061 w 76411"/>
                <a:gd name="connsiteY10" fmla="*/ 6804 h 24429"/>
                <a:gd name="connsiteX11" fmla="*/ 72898 w 76411"/>
                <a:gd name="connsiteY11" fmla="*/ 0 h 24429"/>
                <a:gd name="connsiteX12" fmla="*/ 76411 w 76411"/>
                <a:gd name="connsiteY12" fmla="*/ 0 h 24429"/>
                <a:gd name="connsiteX13" fmla="*/ 76077 w 76411"/>
                <a:gd name="connsiteY13" fmla="*/ 11880 h 24429"/>
                <a:gd name="connsiteX14" fmla="*/ 76411 w 76411"/>
                <a:gd name="connsiteY14" fmla="*/ 24429 h 24429"/>
                <a:gd name="connsiteX15" fmla="*/ 6024 w 76411"/>
                <a:gd name="connsiteY15" fmla="*/ 19633 h 24429"/>
                <a:gd name="connsiteX16" fmla="*/ 1896 w 76411"/>
                <a:gd name="connsiteY16" fmla="*/ 17903 h 24429"/>
                <a:gd name="connsiteX17" fmla="*/ 0 w 76411"/>
                <a:gd name="connsiteY17" fmla="*/ 13609 h 24429"/>
                <a:gd name="connsiteX18" fmla="*/ 1729 w 76411"/>
                <a:gd name="connsiteY18" fmla="*/ 9314 h 24429"/>
                <a:gd name="connsiteX19" fmla="*/ 6079 w 76411"/>
                <a:gd name="connsiteY19" fmla="*/ 7529 h 24429"/>
                <a:gd name="connsiteX20" fmla="*/ 10430 w 76411"/>
                <a:gd name="connsiteY20" fmla="*/ 9314 h 24429"/>
                <a:gd name="connsiteX21" fmla="*/ 12103 w 76411"/>
                <a:gd name="connsiteY21" fmla="*/ 13609 h 24429"/>
                <a:gd name="connsiteX22" fmla="*/ 10263 w 76411"/>
                <a:gd name="connsiteY22" fmla="*/ 17959 h 24429"/>
                <a:gd name="connsiteX23" fmla="*/ 6024 w 76411"/>
                <a:gd name="connsiteY23" fmla="*/ 19633 h 2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6411" h="24429">
                  <a:moveTo>
                    <a:pt x="76411" y="24429"/>
                  </a:moveTo>
                  <a:lnTo>
                    <a:pt x="72898" y="24429"/>
                  </a:lnTo>
                  <a:cubicBezTo>
                    <a:pt x="72898" y="20376"/>
                    <a:pt x="72656" y="17886"/>
                    <a:pt x="72172" y="16956"/>
                  </a:cubicBezTo>
                  <a:cubicBezTo>
                    <a:pt x="71652" y="16026"/>
                    <a:pt x="70165" y="15561"/>
                    <a:pt x="67710" y="15561"/>
                  </a:cubicBezTo>
                  <a:lnTo>
                    <a:pt x="36979" y="15561"/>
                  </a:lnTo>
                  <a:cubicBezTo>
                    <a:pt x="34153" y="15561"/>
                    <a:pt x="32405" y="16045"/>
                    <a:pt x="31736" y="17012"/>
                  </a:cubicBezTo>
                  <a:cubicBezTo>
                    <a:pt x="31067" y="17941"/>
                    <a:pt x="30732" y="20266"/>
                    <a:pt x="30732" y="23984"/>
                  </a:cubicBezTo>
                  <a:lnTo>
                    <a:pt x="27162" y="23984"/>
                  </a:lnTo>
                  <a:lnTo>
                    <a:pt x="25935" y="8032"/>
                  </a:lnTo>
                  <a:lnTo>
                    <a:pt x="67822" y="8032"/>
                  </a:lnTo>
                  <a:cubicBezTo>
                    <a:pt x="70090" y="8032"/>
                    <a:pt x="71503" y="7622"/>
                    <a:pt x="72061" y="6804"/>
                  </a:cubicBezTo>
                  <a:cubicBezTo>
                    <a:pt x="72619" y="5986"/>
                    <a:pt x="72898" y="3718"/>
                    <a:pt x="72898" y="0"/>
                  </a:cubicBezTo>
                  <a:lnTo>
                    <a:pt x="76411" y="0"/>
                  </a:lnTo>
                  <a:cubicBezTo>
                    <a:pt x="76188" y="7771"/>
                    <a:pt x="76077" y="11731"/>
                    <a:pt x="76077" y="11880"/>
                  </a:cubicBezTo>
                  <a:cubicBezTo>
                    <a:pt x="76077" y="12922"/>
                    <a:pt x="76188" y="17104"/>
                    <a:pt x="76411" y="24429"/>
                  </a:cubicBezTo>
                  <a:moveTo>
                    <a:pt x="6024" y="19633"/>
                  </a:moveTo>
                  <a:cubicBezTo>
                    <a:pt x="4499" y="19633"/>
                    <a:pt x="3123" y="19057"/>
                    <a:pt x="1896" y="17903"/>
                  </a:cubicBezTo>
                  <a:cubicBezTo>
                    <a:pt x="632" y="16714"/>
                    <a:pt x="0" y="15282"/>
                    <a:pt x="0" y="13609"/>
                  </a:cubicBezTo>
                  <a:cubicBezTo>
                    <a:pt x="0" y="11936"/>
                    <a:pt x="576" y="10504"/>
                    <a:pt x="1729" y="9314"/>
                  </a:cubicBezTo>
                  <a:cubicBezTo>
                    <a:pt x="2845" y="8125"/>
                    <a:pt x="4295" y="7529"/>
                    <a:pt x="6079" y="7529"/>
                  </a:cubicBezTo>
                  <a:cubicBezTo>
                    <a:pt x="7827" y="7529"/>
                    <a:pt x="9277" y="8125"/>
                    <a:pt x="10430" y="9314"/>
                  </a:cubicBezTo>
                  <a:cubicBezTo>
                    <a:pt x="11545" y="10504"/>
                    <a:pt x="12103" y="11936"/>
                    <a:pt x="12103" y="13609"/>
                  </a:cubicBezTo>
                  <a:cubicBezTo>
                    <a:pt x="12103" y="15357"/>
                    <a:pt x="11490" y="16807"/>
                    <a:pt x="10263" y="17959"/>
                  </a:cubicBezTo>
                  <a:cubicBezTo>
                    <a:pt x="9036" y="19075"/>
                    <a:pt x="7623" y="19633"/>
                    <a:pt x="6024" y="19633"/>
                  </a:cubicBez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69E78B8-6B53-3025-764B-0449BEE2E892}"/>
                </a:ext>
              </a:extLst>
            </p:cNvPr>
            <p:cNvSpPr/>
            <p:nvPr/>
          </p:nvSpPr>
          <p:spPr>
            <a:xfrm>
              <a:off x="3064273" y="3591658"/>
              <a:ext cx="71558" cy="35752"/>
            </a:xfrm>
            <a:custGeom>
              <a:avLst/>
              <a:gdLst>
                <a:gd name="connsiteX0" fmla="*/ 24597 w 71558"/>
                <a:gd name="connsiteY0" fmla="*/ 35752 h 35752"/>
                <a:gd name="connsiteX1" fmla="*/ 22087 w 71558"/>
                <a:gd name="connsiteY1" fmla="*/ 35752 h 35752"/>
                <a:gd name="connsiteX2" fmla="*/ 18183 w 71558"/>
                <a:gd name="connsiteY2" fmla="*/ 27051 h 35752"/>
                <a:gd name="connsiteX3" fmla="*/ 9872 w 71558"/>
                <a:gd name="connsiteY3" fmla="*/ 22366 h 35752"/>
                <a:gd name="connsiteX4" fmla="*/ 0 w 71558"/>
                <a:gd name="connsiteY4" fmla="*/ 21028 h 35752"/>
                <a:gd name="connsiteX5" fmla="*/ 0 w 71558"/>
                <a:gd name="connsiteY5" fmla="*/ 18183 h 35752"/>
                <a:gd name="connsiteX6" fmla="*/ 21027 w 71558"/>
                <a:gd name="connsiteY6" fmla="*/ 18183 h 35752"/>
                <a:gd name="connsiteX7" fmla="*/ 21027 w 71558"/>
                <a:gd name="connsiteY7" fmla="*/ 1841 h 35752"/>
                <a:gd name="connsiteX8" fmla="*/ 24597 w 71558"/>
                <a:gd name="connsiteY8" fmla="*/ 1841 h 35752"/>
                <a:gd name="connsiteX9" fmla="*/ 24597 w 71558"/>
                <a:gd name="connsiteY9" fmla="*/ 18183 h 35752"/>
                <a:gd name="connsiteX10" fmla="*/ 56333 w 71558"/>
                <a:gd name="connsiteY10" fmla="*/ 18183 h 35752"/>
                <a:gd name="connsiteX11" fmla="*/ 68659 w 71558"/>
                <a:gd name="connsiteY11" fmla="*/ 10486 h 35752"/>
                <a:gd name="connsiteX12" fmla="*/ 65312 w 71558"/>
                <a:gd name="connsiteY12" fmla="*/ 5020 h 35752"/>
                <a:gd name="connsiteX13" fmla="*/ 55886 w 71558"/>
                <a:gd name="connsiteY13" fmla="*/ 2844 h 35752"/>
                <a:gd name="connsiteX14" fmla="*/ 49584 w 71558"/>
                <a:gd name="connsiteY14" fmla="*/ 2844 h 35752"/>
                <a:gd name="connsiteX15" fmla="*/ 49584 w 71558"/>
                <a:gd name="connsiteY15" fmla="*/ 0 h 35752"/>
                <a:gd name="connsiteX16" fmla="*/ 56109 w 71558"/>
                <a:gd name="connsiteY16" fmla="*/ 0 h 35752"/>
                <a:gd name="connsiteX17" fmla="*/ 66930 w 71558"/>
                <a:gd name="connsiteY17" fmla="*/ 2844 h 35752"/>
                <a:gd name="connsiteX18" fmla="*/ 71559 w 71558"/>
                <a:gd name="connsiteY18" fmla="*/ 11323 h 35752"/>
                <a:gd name="connsiteX19" fmla="*/ 71001 w 71558"/>
                <a:gd name="connsiteY19" fmla="*/ 15450 h 35752"/>
                <a:gd name="connsiteX20" fmla="*/ 69161 w 71558"/>
                <a:gd name="connsiteY20" fmla="*/ 20135 h 35752"/>
                <a:gd name="connsiteX21" fmla="*/ 64420 w 71558"/>
                <a:gd name="connsiteY21" fmla="*/ 24429 h 35752"/>
                <a:gd name="connsiteX22" fmla="*/ 56109 w 71558"/>
                <a:gd name="connsiteY22" fmla="*/ 26047 h 35752"/>
                <a:gd name="connsiteX23" fmla="*/ 24597 w 71558"/>
                <a:gd name="connsiteY23" fmla="*/ 26047 h 35752"/>
                <a:gd name="connsiteX24" fmla="*/ 24597 w 71558"/>
                <a:gd name="connsiteY24" fmla="*/ 35752 h 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558" h="35752">
                  <a:moveTo>
                    <a:pt x="24597" y="35752"/>
                  </a:moveTo>
                  <a:lnTo>
                    <a:pt x="22087" y="35752"/>
                  </a:lnTo>
                  <a:cubicBezTo>
                    <a:pt x="21938" y="32256"/>
                    <a:pt x="20637" y="29356"/>
                    <a:pt x="18183" y="27051"/>
                  </a:cubicBezTo>
                  <a:cubicBezTo>
                    <a:pt x="15691" y="24709"/>
                    <a:pt x="12921" y="23147"/>
                    <a:pt x="9872" y="22366"/>
                  </a:cubicBezTo>
                  <a:cubicBezTo>
                    <a:pt x="6823" y="21548"/>
                    <a:pt x="3532" y="21101"/>
                    <a:pt x="0" y="21028"/>
                  </a:cubicBezTo>
                  <a:lnTo>
                    <a:pt x="0" y="18183"/>
                  </a:lnTo>
                  <a:lnTo>
                    <a:pt x="21027" y="18183"/>
                  </a:lnTo>
                  <a:lnTo>
                    <a:pt x="21027" y="1841"/>
                  </a:lnTo>
                  <a:lnTo>
                    <a:pt x="24597" y="1841"/>
                  </a:lnTo>
                  <a:lnTo>
                    <a:pt x="24597" y="18183"/>
                  </a:lnTo>
                  <a:lnTo>
                    <a:pt x="56333" y="18183"/>
                  </a:lnTo>
                  <a:cubicBezTo>
                    <a:pt x="64550" y="18183"/>
                    <a:pt x="68659" y="15617"/>
                    <a:pt x="68659" y="10486"/>
                  </a:cubicBezTo>
                  <a:cubicBezTo>
                    <a:pt x="68659" y="8292"/>
                    <a:pt x="67543" y="6470"/>
                    <a:pt x="65312" y="5020"/>
                  </a:cubicBezTo>
                  <a:cubicBezTo>
                    <a:pt x="63044" y="3570"/>
                    <a:pt x="59902" y="2844"/>
                    <a:pt x="55886" y="2844"/>
                  </a:cubicBezTo>
                  <a:lnTo>
                    <a:pt x="49584" y="2844"/>
                  </a:lnTo>
                  <a:lnTo>
                    <a:pt x="49584" y="0"/>
                  </a:lnTo>
                  <a:lnTo>
                    <a:pt x="56109" y="0"/>
                  </a:lnTo>
                  <a:cubicBezTo>
                    <a:pt x="60237" y="0"/>
                    <a:pt x="63843" y="948"/>
                    <a:pt x="66930" y="2844"/>
                  </a:cubicBezTo>
                  <a:cubicBezTo>
                    <a:pt x="70016" y="4741"/>
                    <a:pt x="71559" y="7566"/>
                    <a:pt x="71559" y="11323"/>
                  </a:cubicBezTo>
                  <a:cubicBezTo>
                    <a:pt x="71559" y="12698"/>
                    <a:pt x="71373" y="14074"/>
                    <a:pt x="71001" y="15450"/>
                  </a:cubicBezTo>
                  <a:cubicBezTo>
                    <a:pt x="70667" y="16789"/>
                    <a:pt x="70053" y="18350"/>
                    <a:pt x="69161" y="20135"/>
                  </a:cubicBezTo>
                  <a:cubicBezTo>
                    <a:pt x="68231" y="21882"/>
                    <a:pt x="66651" y="23314"/>
                    <a:pt x="64420" y="24429"/>
                  </a:cubicBezTo>
                  <a:cubicBezTo>
                    <a:pt x="62152" y="25508"/>
                    <a:pt x="59381" y="26047"/>
                    <a:pt x="56109" y="26047"/>
                  </a:cubicBezTo>
                  <a:lnTo>
                    <a:pt x="24597" y="26047"/>
                  </a:lnTo>
                  <a:lnTo>
                    <a:pt x="24597" y="35752"/>
                  </a:lnTo>
                  <a:close/>
                </a:path>
              </a:pathLst>
            </a:custGeom>
            <a:solidFill>
              <a:srgbClr val="000000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415C5BB5-93D2-437A-41DB-4D663667E7CC}"/>
              </a:ext>
            </a:extLst>
          </p:cNvPr>
          <p:cNvGrpSpPr/>
          <p:nvPr/>
        </p:nvGrpSpPr>
        <p:grpSpPr>
          <a:xfrm>
            <a:off x="3433829" y="3213654"/>
            <a:ext cx="2264291" cy="1496876"/>
            <a:chOff x="3433829" y="3095894"/>
            <a:chExt cx="2264291" cy="1496876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F9F70DF-7E42-78F6-E636-ADA066315322}"/>
                </a:ext>
              </a:extLst>
            </p:cNvPr>
            <p:cNvSpPr/>
            <p:nvPr/>
          </p:nvSpPr>
          <p:spPr>
            <a:xfrm>
              <a:off x="3433829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9311374-C613-3968-7A51-FF65FFD863EB}"/>
                </a:ext>
              </a:extLst>
            </p:cNvPr>
            <p:cNvSpPr/>
            <p:nvPr/>
          </p:nvSpPr>
          <p:spPr>
            <a:xfrm>
              <a:off x="3433829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4F8D96F-48B3-57D6-E5FE-173AE8B56E06}"/>
                </a:ext>
              </a:extLst>
            </p:cNvPr>
            <p:cNvSpPr/>
            <p:nvPr/>
          </p:nvSpPr>
          <p:spPr>
            <a:xfrm>
              <a:off x="344028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51F6592-B1D7-FC86-3A25-02103EB78A94}"/>
                </a:ext>
              </a:extLst>
            </p:cNvPr>
            <p:cNvSpPr/>
            <p:nvPr/>
          </p:nvSpPr>
          <p:spPr>
            <a:xfrm>
              <a:off x="344028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66A2198-4F37-B854-A12C-E3EA6BC662C1}"/>
                </a:ext>
              </a:extLst>
            </p:cNvPr>
            <p:cNvSpPr/>
            <p:nvPr/>
          </p:nvSpPr>
          <p:spPr>
            <a:xfrm>
              <a:off x="344673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9B894D-5593-47DE-0912-73D3EDDB6A60}"/>
                </a:ext>
              </a:extLst>
            </p:cNvPr>
            <p:cNvSpPr/>
            <p:nvPr/>
          </p:nvSpPr>
          <p:spPr>
            <a:xfrm>
              <a:off x="344673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43760CC-C1FE-BCEC-5BA4-17E541FD1D69}"/>
                </a:ext>
              </a:extLst>
            </p:cNvPr>
            <p:cNvSpPr/>
            <p:nvPr/>
          </p:nvSpPr>
          <p:spPr>
            <a:xfrm>
              <a:off x="3453181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6452 w 6451"/>
                <a:gd name="connsiteY3" fmla="*/ 0 h 1190"/>
                <a:gd name="connsiteX4" fmla="*/ 0 w 6451"/>
                <a:gd name="connsiteY4" fmla="*/ 0 h 1190"/>
                <a:gd name="connsiteX5" fmla="*/ 0 w 645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44C455-29E3-83CC-5509-D9BF5B323613}"/>
                </a:ext>
              </a:extLst>
            </p:cNvPr>
            <p:cNvSpPr/>
            <p:nvPr/>
          </p:nvSpPr>
          <p:spPr>
            <a:xfrm>
              <a:off x="3453181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0 w 645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624659C-0D73-4A6F-C38F-D91B94D0FC40}"/>
                </a:ext>
              </a:extLst>
            </p:cNvPr>
            <p:cNvSpPr/>
            <p:nvPr/>
          </p:nvSpPr>
          <p:spPr>
            <a:xfrm>
              <a:off x="345963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B08FE84-16B5-3812-2C6F-9898EE4C9C9D}"/>
                </a:ext>
              </a:extLst>
            </p:cNvPr>
            <p:cNvSpPr/>
            <p:nvPr/>
          </p:nvSpPr>
          <p:spPr>
            <a:xfrm>
              <a:off x="345963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2771EFD-D485-B906-B3AE-C848E9A34FB8}"/>
                </a:ext>
              </a:extLst>
            </p:cNvPr>
            <p:cNvSpPr/>
            <p:nvPr/>
          </p:nvSpPr>
          <p:spPr>
            <a:xfrm>
              <a:off x="346608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2CD778F-8FE6-075A-7C20-B83E28CFF640}"/>
                </a:ext>
              </a:extLst>
            </p:cNvPr>
            <p:cNvSpPr/>
            <p:nvPr/>
          </p:nvSpPr>
          <p:spPr>
            <a:xfrm>
              <a:off x="346608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4083D92-8663-21D8-EE5E-1EC360B00D7C}"/>
                </a:ext>
              </a:extLst>
            </p:cNvPr>
            <p:cNvSpPr/>
            <p:nvPr/>
          </p:nvSpPr>
          <p:spPr>
            <a:xfrm>
              <a:off x="347253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AA3E4E02-D0B1-8A52-BD0A-B3E089640345}"/>
                </a:ext>
              </a:extLst>
            </p:cNvPr>
            <p:cNvSpPr/>
            <p:nvPr/>
          </p:nvSpPr>
          <p:spPr>
            <a:xfrm>
              <a:off x="347253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4E352BF0-0CCA-C7C9-4FB5-E255B180F609}"/>
                </a:ext>
              </a:extLst>
            </p:cNvPr>
            <p:cNvSpPr/>
            <p:nvPr/>
          </p:nvSpPr>
          <p:spPr>
            <a:xfrm>
              <a:off x="347898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CFEBB262-1807-F9CB-9E89-F598CE9549D9}"/>
                </a:ext>
              </a:extLst>
            </p:cNvPr>
            <p:cNvSpPr/>
            <p:nvPr/>
          </p:nvSpPr>
          <p:spPr>
            <a:xfrm>
              <a:off x="347898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2DF9D5-6118-4B20-EDDD-9A0A5326FE4A}"/>
                </a:ext>
              </a:extLst>
            </p:cNvPr>
            <p:cNvSpPr/>
            <p:nvPr/>
          </p:nvSpPr>
          <p:spPr>
            <a:xfrm>
              <a:off x="348543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DD8FF40-8483-E041-EBAA-1A46D9FC97E3}"/>
                </a:ext>
              </a:extLst>
            </p:cNvPr>
            <p:cNvSpPr/>
            <p:nvPr/>
          </p:nvSpPr>
          <p:spPr>
            <a:xfrm>
              <a:off x="348543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CD83197-5E34-3A38-AE0B-5B43137522D5}"/>
                </a:ext>
              </a:extLst>
            </p:cNvPr>
            <p:cNvSpPr/>
            <p:nvPr/>
          </p:nvSpPr>
          <p:spPr>
            <a:xfrm>
              <a:off x="349188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BD7D1313-AB30-A477-378F-36D4AC1F8277}"/>
                </a:ext>
              </a:extLst>
            </p:cNvPr>
            <p:cNvSpPr/>
            <p:nvPr/>
          </p:nvSpPr>
          <p:spPr>
            <a:xfrm>
              <a:off x="349188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395335B-47A3-C892-E9FA-EFDFCFB9C025}"/>
                </a:ext>
              </a:extLst>
            </p:cNvPr>
            <p:cNvSpPr/>
            <p:nvPr/>
          </p:nvSpPr>
          <p:spPr>
            <a:xfrm>
              <a:off x="3498338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EE9EE27-5F85-D5AD-7C43-9BC950991862}"/>
                </a:ext>
              </a:extLst>
            </p:cNvPr>
            <p:cNvSpPr/>
            <p:nvPr/>
          </p:nvSpPr>
          <p:spPr>
            <a:xfrm>
              <a:off x="3498338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7955397-74C4-ADEA-3F9B-1D8A05ABE956}"/>
                </a:ext>
              </a:extLst>
            </p:cNvPr>
            <p:cNvSpPr/>
            <p:nvPr/>
          </p:nvSpPr>
          <p:spPr>
            <a:xfrm>
              <a:off x="3504789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6452 w 6451"/>
                <a:gd name="connsiteY3" fmla="*/ 0 h 1190"/>
                <a:gd name="connsiteX4" fmla="*/ 0 w 6451"/>
                <a:gd name="connsiteY4" fmla="*/ 0 h 1190"/>
                <a:gd name="connsiteX5" fmla="*/ 0 w 645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AE0010B-2E39-B6A4-110E-E84CCA37EC7A}"/>
                </a:ext>
              </a:extLst>
            </p:cNvPr>
            <p:cNvSpPr/>
            <p:nvPr/>
          </p:nvSpPr>
          <p:spPr>
            <a:xfrm>
              <a:off x="3504789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0 w 645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BC603CE4-5FDD-6104-02BC-EB1F66D686F6}"/>
                </a:ext>
              </a:extLst>
            </p:cNvPr>
            <p:cNvSpPr/>
            <p:nvPr/>
          </p:nvSpPr>
          <p:spPr>
            <a:xfrm>
              <a:off x="351124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88407B60-05EF-752B-6905-1D9B709D2AA6}"/>
                </a:ext>
              </a:extLst>
            </p:cNvPr>
            <p:cNvSpPr/>
            <p:nvPr/>
          </p:nvSpPr>
          <p:spPr>
            <a:xfrm>
              <a:off x="351124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BF1543D-B97B-4218-61F6-5F750E809A30}"/>
                </a:ext>
              </a:extLst>
            </p:cNvPr>
            <p:cNvSpPr/>
            <p:nvPr/>
          </p:nvSpPr>
          <p:spPr>
            <a:xfrm>
              <a:off x="351769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9C61BAD-634B-7790-9CB0-016C8BEEE6E5}"/>
                </a:ext>
              </a:extLst>
            </p:cNvPr>
            <p:cNvSpPr/>
            <p:nvPr/>
          </p:nvSpPr>
          <p:spPr>
            <a:xfrm>
              <a:off x="351769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FC67650-6DED-220C-DBF8-07B1EF60E77A}"/>
                </a:ext>
              </a:extLst>
            </p:cNvPr>
            <p:cNvSpPr/>
            <p:nvPr/>
          </p:nvSpPr>
          <p:spPr>
            <a:xfrm>
              <a:off x="352414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1A7507E-E002-5101-CDBD-10A4B5167769}"/>
                </a:ext>
              </a:extLst>
            </p:cNvPr>
            <p:cNvSpPr/>
            <p:nvPr/>
          </p:nvSpPr>
          <p:spPr>
            <a:xfrm>
              <a:off x="352414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A64112D-116A-21E9-76C9-0BFFC3F3732F}"/>
                </a:ext>
              </a:extLst>
            </p:cNvPr>
            <p:cNvSpPr/>
            <p:nvPr/>
          </p:nvSpPr>
          <p:spPr>
            <a:xfrm>
              <a:off x="3530593" y="3471304"/>
              <a:ext cx="6450" cy="1119085"/>
            </a:xfrm>
            <a:custGeom>
              <a:avLst/>
              <a:gdLst>
                <a:gd name="connsiteX0" fmla="*/ 0 w 6450"/>
                <a:gd name="connsiteY0" fmla="*/ 0 h 1119085"/>
                <a:gd name="connsiteX1" fmla="*/ 0 w 6450"/>
                <a:gd name="connsiteY1" fmla="*/ 1119085 h 1119085"/>
                <a:gd name="connsiteX2" fmla="*/ 6451 w 6450"/>
                <a:gd name="connsiteY2" fmla="*/ 1119085 h 1119085"/>
                <a:gd name="connsiteX3" fmla="*/ 6451 w 6450"/>
                <a:gd name="connsiteY3" fmla="*/ 0 h 1119085"/>
                <a:gd name="connsiteX4" fmla="*/ 0 w 6450"/>
                <a:gd name="connsiteY4" fmla="*/ 0 h 1119085"/>
                <a:gd name="connsiteX5" fmla="*/ 0 w 6450"/>
                <a:gd name="connsiteY5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19085">
                  <a:moveTo>
                    <a:pt x="0" y="0"/>
                  </a:moveTo>
                  <a:lnTo>
                    <a:pt x="0" y="1119085"/>
                  </a:lnTo>
                  <a:lnTo>
                    <a:pt x="6451" y="1119085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DFFCB8D-C34F-B92B-B07C-A47EE2AF4181}"/>
                </a:ext>
              </a:extLst>
            </p:cNvPr>
            <p:cNvSpPr/>
            <p:nvPr/>
          </p:nvSpPr>
          <p:spPr>
            <a:xfrm>
              <a:off x="3530593" y="3471304"/>
              <a:ext cx="6450" cy="1119085"/>
            </a:xfrm>
            <a:custGeom>
              <a:avLst/>
              <a:gdLst>
                <a:gd name="connsiteX0" fmla="*/ 0 w 6450"/>
                <a:gd name="connsiteY0" fmla="*/ 0 h 1119085"/>
                <a:gd name="connsiteX1" fmla="*/ 0 w 6450"/>
                <a:gd name="connsiteY1" fmla="*/ 1119085 h 1119085"/>
                <a:gd name="connsiteX2" fmla="*/ 6451 w 6450"/>
                <a:gd name="connsiteY2" fmla="*/ 1119085 h 1119085"/>
                <a:gd name="connsiteX3" fmla="*/ 6451 w 6450"/>
                <a:gd name="connsiteY3" fmla="*/ 0 h 1119085"/>
                <a:gd name="connsiteX4" fmla="*/ 0 w 6450"/>
                <a:gd name="connsiteY4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119085">
                  <a:moveTo>
                    <a:pt x="0" y="0"/>
                  </a:moveTo>
                  <a:lnTo>
                    <a:pt x="0" y="1119085"/>
                  </a:lnTo>
                  <a:lnTo>
                    <a:pt x="6451" y="1119085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0BBFF55-EE99-598A-E94F-A98A8FD6F65D}"/>
                </a:ext>
              </a:extLst>
            </p:cNvPr>
            <p:cNvSpPr/>
            <p:nvPr/>
          </p:nvSpPr>
          <p:spPr>
            <a:xfrm>
              <a:off x="353704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96E10B4-F3CB-1F6B-5B28-BE7A88E6D302}"/>
                </a:ext>
              </a:extLst>
            </p:cNvPr>
            <p:cNvSpPr/>
            <p:nvPr/>
          </p:nvSpPr>
          <p:spPr>
            <a:xfrm>
              <a:off x="353704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4DBC6E4-6FBB-1038-C2BD-49EB58A0022D}"/>
                </a:ext>
              </a:extLst>
            </p:cNvPr>
            <p:cNvSpPr/>
            <p:nvPr/>
          </p:nvSpPr>
          <p:spPr>
            <a:xfrm>
              <a:off x="354349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865D5972-0FDB-BEF1-2AA2-D55249CFE6E5}"/>
                </a:ext>
              </a:extLst>
            </p:cNvPr>
            <p:cNvSpPr/>
            <p:nvPr/>
          </p:nvSpPr>
          <p:spPr>
            <a:xfrm>
              <a:off x="354349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85F51FAA-9CB0-D494-BA4D-B14F9049EC94}"/>
                </a:ext>
              </a:extLst>
            </p:cNvPr>
            <p:cNvSpPr/>
            <p:nvPr/>
          </p:nvSpPr>
          <p:spPr>
            <a:xfrm>
              <a:off x="3549946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7460142-8AE8-4F2A-3CD9-6F3A57CA5821}"/>
                </a:ext>
              </a:extLst>
            </p:cNvPr>
            <p:cNvSpPr/>
            <p:nvPr/>
          </p:nvSpPr>
          <p:spPr>
            <a:xfrm>
              <a:off x="3549946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EA10E1B-EF5B-254C-96C5-E9E31A6FE243}"/>
                </a:ext>
              </a:extLst>
            </p:cNvPr>
            <p:cNvSpPr/>
            <p:nvPr/>
          </p:nvSpPr>
          <p:spPr>
            <a:xfrm>
              <a:off x="3556397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6452 w 6451"/>
                <a:gd name="connsiteY3" fmla="*/ 0 h 1190"/>
                <a:gd name="connsiteX4" fmla="*/ 0 w 6451"/>
                <a:gd name="connsiteY4" fmla="*/ 0 h 1190"/>
                <a:gd name="connsiteX5" fmla="*/ 0 w 645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F66AFC4D-0FD6-8B0F-E478-395765F87F94}"/>
                </a:ext>
              </a:extLst>
            </p:cNvPr>
            <p:cNvSpPr/>
            <p:nvPr/>
          </p:nvSpPr>
          <p:spPr>
            <a:xfrm>
              <a:off x="3556397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0 w 645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7E158132-EB0E-7363-25F2-7B83E598967A}"/>
                </a:ext>
              </a:extLst>
            </p:cNvPr>
            <p:cNvSpPr/>
            <p:nvPr/>
          </p:nvSpPr>
          <p:spPr>
            <a:xfrm>
              <a:off x="3562849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  <a:gd name="connsiteX5" fmla="*/ 0 w 6450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E92D755-EA70-1504-64A9-3B43FFACA769}"/>
                </a:ext>
              </a:extLst>
            </p:cNvPr>
            <p:cNvSpPr/>
            <p:nvPr/>
          </p:nvSpPr>
          <p:spPr>
            <a:xfrm>
              <a:off x="3562849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8380504-FFFC-BCEC-25DC-FE6AE3B6B38C}"/>
                </a:ext>
              </a:extLst>
            </p:cNvPr>
            <p:cNvSpPr/>
            <p:nvPr/>
          </p:nvSpPr>
          <p:spPr>
            <a:xfrm>
              <a:off x="3569299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C34F029-F214-B3D9-A4E0-497D71809F1F}"/>
                </a:ext>
              </a:extLst>
            </p:cNvPr>
            <p:cNvSpPr/>
            <p:nvPr/>
          </p:nvSpPr>
          <p:spPr>
            <a:xfrm>
              <a:off x="3569299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265F7BAC-25A9-F48B-629A-945996532860}"/>
                </a:ext>
              </a:extLst>
            </p:cNvPr>
            <p:cNvSpPr/>
            <p:nvPr/>
          </p:nvSpPr>
          <p:spPr>
            <a:xfrm>
              <a:off x="357575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B6BB56A6-4014-E086-C59D-41F52DEC2804}"/>
                </a:ext>
              </a:extLst>
            </p:cNvPr>
            <p:cNvSpPr/>
            <p:nvPr/>
          </p:nvSpPr>
          <p:spPr>
            <a:xfrm>
              <a:off x="357575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803D9F3-E0C0-3BA1-CEED-2643CF38EF3B}"/>
                </a:ext>
              </a:extLst>
            </p:cNvPr>
            <p:cNvSpPr/>
            <p:nvPr/>
          </p:nvSpPr>
          <p:spPr>
            <a:xfrm>
              <a:off x="3582201" y="3284790"/>
              <a:ext cx="6450" cy="1305598"/>
            </a:xfrm>
            <a:custGeom>
              <a:avLst/>
              <a:gdLst>
                <a:gd name="connsiteX0" fmla="*/ 0 w 6450"/>
                <a:gd name="connsiteY0" fmla="*/ 0 h 1305598"/>
                <a:gd name="connsiteX1" fmla="*/ 0 w 6450"/>
                <a:gd name="connsiteY1" fmla="*/ 1305599 h 1305598"/>
                <a:gd name="connsiteX2" fmla="*/ 6451 w 6450"/>
                <a:gd name="connsiteY2" fmla="*/ 1305599 h 1305598"/>
                <a:gd name="connsiteX3" fmla="*/ 6451 w 6450"/>
                <a:gd name="connsiteY3" fmla="*/ 0 h 1305598"/>
                <a:gd name="connsiteX4" fmla="*/ 0 w 6450"/>
                <a:gd name="connsiteY4" fmla="*/ 0 h 1305598"/>
                <a:gd name="connsiteX5" fmla="*/ 0 w 6450"/>
                <a:gd name="connsiteY5" fmla="*/ 0 h 13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305598">
                  <a:moveTo>
                    <a:pt x="0" y="0"/>
                  </a:moveTo>
                  <a:lnTo>
                    <a:pt x="0" y="1305599"/>
                  </a:lnTo>
                  <a:lnTo>
                    <a:pt x="6451" y="1305599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5B10E522-3ED3-37B0-FE9D-2579D6D07867}"/>
                </a:ext>
              </a:extLst>
            </p:cNvPr>
            <p:cNvSpPr/>
            <p:nvPr/>
          </p:nvSpPr>
          <p:spPr>
            <a:xfrm>
              <a:off x="3582201" y="3284790"/>
              <a:ext cx="6450" cy="1305598"/>
            </a:xfrm>
            <a:custGeom>
              <a:avLst/>
              <a:gdLst>
                <a:gd name="connsiteX0" fmla="*/ 0 w 6450"/>
                <a:gd name="connsiteY0" fmla="*/ 0 h 1305598"/>
                <a:gd name="connsiteX1" fmla="*/ 0 w 6450"/>
                <a:gd name="connsiteY1" fmla="*/ 1305599 h 1305598"/>
                <a:gd name="connsiteX2" fmla="*/ 6451 w 6450"/>
                <a:gd name="connsiteY2" fmla="*/ 1305599 h 1305598"/>
                <a:gd name="connsiteX3" fmla="*/ 6451 w 6450"/>
                <a:gd name="connsiteY3" fmla="*/ 0 h 1305598"/>
                <a:gd name="connsiteX4" fmla="*/ 0 w 6450"/>
                <a:gd name="connsiteY4" fmla="*/ 0 h 130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305598">
                  <a:moveTo>
                    <a:pt x="0" y="0"/>
                  </a:moveTo>
                  <a:lnTo>
                    <a:pt x="0" y="1305599"/>
                  </a:lnTo>
                  <a:lnTo>
                    <a:pt x="6451" y="1305599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DF7D88C-C90E-4973-86EA-DCDAAE37031F}"/>
                </a:ext>
              </a:extLst>
            </p:cNvPr>
            <p:cNvSpPr/>
            <p:nvPr/>
          </p:nvSpPr>
          <p:spPr>
            <a:xfrm>
              <a:off x="358865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328C837-2FD1-A522-E168-40E2FB4E5EBA}"/>
                </a:ext>
              </a:extLst>
            </p:cNvPr>
            <p:cNvSpPr/>
            <p:nvPr/>
          </p:nvSpPr>
          <p:spPr>
            <a:xfrm>
              <a:off x="358865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2B9A376-6DC9-9921-BFE9-62D6B3E1E8D6}"/>
                </a:ext>
              </a:extLst>
            </p:cNvPr>
            <p:cNvSpPr/>
            <p:nvPr/>
          </p:nvSpPr>
          <p:spPr>
            <a:xfrm>
              <a:off x="3595103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24F4244-679A-C840-D80B-B5C5E70B84A1}"/>
                </a:ext>
              </a:extLst>
            </p:cNvPr>
            <p:cNvSpPr/>
            <p:nvPr/>
          </p:nvSpPr>
          <p:spPr>
            <a:xfrm>
              <a:off x="3595103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F8BFEB3-6A8F-AEA2-20F5-F452C7BAE647}"/>
                </a:ext>
              </a:extLst>
            </p:cNvPr>
            <p:cNvSpPr/>
            <p:nvPr/>
          </p:nvSpPr>
          <p:spPr>
            <a:xfrm>
              <a:off x="3601553" y="3098275"/>
              <a:ext cx="6451" cy="1492114"/>
            </a:xfrm>
            <a:custGeom>
              <a:avLst/>
              <a:gdLst>
                <a:gd name="connsiteX0" fmla="*/ 0 w 6451"/>
                <a:gd name="connsiteY0" fmla="*/ 0 h 1492114"/>
                <a:gd name="connsiteX1" fmla="*/ 0 w 6451"/>
                <a:gd name="connsiteY1" fmla="*/ 1492114 h 1492114"/>
                <a:gd name="connsiteX2" fmla="*/ 6452 w 6451"/>
                <a:gd name="connsiteY2" fmla="*/ 1492114 h 1492114"/>
                <a:gd name="connsiteX3" fmla="*/ 6452 w 6451"/>
                <a:gd name="connsiteY3" fmla="*/ 0 h 1492114"/>
                <a:gd name="connsiteX4" fmla="*/ 0 w 6451"/>
                <a:gd name="connsiteY4" fmla="*/ 0 h 1492114"/>
                <a:gd name="connsiteX5" fmla="*/ 0 w 6451"/>
                <a:gd name="connsiteY5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492114">
                  <a:moveTo>
                    <a:pt x="0" y="0"/>
                  </a:moveTo>
                  <a:lnTo>
                    <a:pt x="0" y="1492114"/>
                  </a:lnTo>
                  <a:lnTo>
                    <a:pt x="6452" y="1492114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21400F43-3BA9-59BE-AE2E-0F44C57EACEF}"/>
                </a:ext>
              </a:extLst>
            </p:cNvPr>
            <p:cNvSpPr/>
            <p:nvPr/>
          </p:nvSpPr>
          <p:spPr>
            <a:xfrm>
              <a:off x="3601553" y="3098275"/>
              <a:ext cx="6451" cy="1492114"/>
            </a:xfrm>
            <a:custGeom>
              <a:avLst/>
              <a:gdLst>
                <a:gd name="connsiteX0" fmla="*/ 0 w 6451"/>
                <a:gd name="connsiteY0" fmla="*/ 0 h 1492114"/>
                <a:gd name="connsiteX1" fmla="*/ 0 w 6451"/>
                <a:gd name="connsiteY1" fmla="*/ 1492114 h 1492114"/>
                <a:gd name="connsiteX2" fmla="*/ 6452 w 6451"/>
                <a:gd name="connsiteY2" fmla="*/ 1492114 h 1492114"/>
                <a:gd name="connsiteX3" fmla="*/ 6452 w 6451"/>
                <a:gd name="connsiteY3" fmla="*/ 0 h 1492114"/>
                <a:gd name="connsiteX4" fmla="*/ 0 w 6451"/>
                <a:gd name="connsiteY4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1" h="1492114">
                  <a:moveTo>
                    <a:pt x="0" y="0"/>
                  </a:moveTo>
                  <a:lnTo>
                    <a:pt x="0" y="1492114"/>
                  </a:lnTo>
                  <a:lnTo>
                    <a:pt x="6452" y="1492114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5D2914E-13BD-AC37-CE82-D5F0AC677F6E}"/>
                </a:ext>
              </a:extLst>
            </p:cNvPr>
            <p:cNvSpPr/>
            <p:nvPr/>
          </p:nvSpPr>
          <p:spPr>
            <a:xfrm>
              <a:off x="360800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3D9149DD-BEC3-3B0B-EDA3-9A358968BFE4}"/>
                </a:ext>
              </a:extLst>
            </p:cNvPr>
            <p:cNvSpPr/>
            <p:nvPr/>
          </p:nvSpPr>
          <p:spPr>
            <a:xfrm>
              <a:off x="360800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3BA637AD-4185-6380-A075-99C04A31C512}"/>
                </a:ext>
              </a:extLst>
            </p:cNvPr>
            <p:cNvSpPr/>
            <p:nvPr/>
          </p:nvSpPr>
          <p:spPr>
            <a:xfrm>
              <a:off x="3614456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  <a:gd name="connsiteX5" fmla="*/ 0 w 6450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149D2DD-733D-C0BF-C6D1-F8C2604B7F43}"/>
                </a:ext>
              </a:extLst>
            </p:cNvPr>
            <p:cNvSpPr/>
            <p:nvPr/>
          </p:nvSpPr>
          <p:spPr>
            <a:xfrm>
              <a:off x="3614456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6560BFF7-C4BC-4279-AEC2-314DF253CB95}"/>
                </a:ext>
              </a:extLst>
            </p:cNvPr>
            <p:cNvSpPr/>
            <p:nvPr/>
          </p:nvSpPr>
          <p:spPr>
            <a:xfrm>
              <a:off x="362090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501CE4E7-5A95-8382-D201-5D053D91A69C}"/>
                </a:ext>
              </a:extLst>
            </p:cNvPr>
            <p:cNvSpPr/>
            <p:nvPr/>
          </p:nvSpPr>
          <p:spPr>
            <a:xfrm>
              <a:off x="362090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C3D73383-032E-DEB8-C300-B8739721D1F0}"/>
                </a:ext>
              </a:extLst>
            </p:cNvPr>
            <p:cNvSpPr/>
            <p:nvPr/>
          </p:nvSpPr>
          <p:spPr>
            <a:xfrm>
              <a:off x="362735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5F8DF348-A3A1-EC81-59DA-C6FEA71406F3}"/>
                </a:ext>
              </a:extLst>
            </p:cNvPr>
            <p:cNvSpPr/>
            <p:nvPr/>
          </p:nvSpPr>
          <p:spPr>
            <a:xfrm>
              <a:off x="362735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39D56F52-EC2E-65D3-4CFA-5D340B6FCA52}"/>
                </a:ext>
              </a:extLst>
            </p:cNvPr>
            <p:cNvSpPr/>
            <p:nvPr/>
          </p:nvSpPr>
          <p:spPr>
            <a:xfrm>
              <a:off x="3633809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779D7A1-5F90-F613-4359-C50720C12F00}"/>
                </a:ext>
              </a:extLst>
            </p:cNvPr>
            <p:cNvSpPr/>
            <p:nvPr/>
          </p:nvSpPr>
          <p:spPr>
            <a:xfrm>
              <a:off x="3633809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2424091-B30D-7528-8FD4-E33624268099}"/>
                </a:ext>
              </a:extLst>
            </p:cNvPr>
            <p:cNvSpPr/>
            <p:nvPr/>
          </p:nvSpPr>
          <p:spPr>
            <a:xfrm>
              <a:off x="364025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02FB32D-5733-BAAE-629D-432A9FA599E6}"/>
                </a:ext>
              </a:extLst>
            </p:cNvPr>
            <p:cNvSpPr/>
            <p:nvPr/>
          </p:nvSpPr>
          <p:spPr>
            <a:xfrm>
              <a:off x="364025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25EF2A91-AAB7-CB7C-4D46-B0D72B2BA05E}"/>
                </a:ext>
              </a:extLst>
            </p:cNvPr>
            <p:cNvSpPr/>
            <p:nvPr/>
          </p:nvSpPr>
          <p:spPr>
            <a:xfrm>
              <a:off x="3646710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3213EC3C-141B-04ED-23DE-7439CE4C5A86}"/>
                </a:ext>
              </a:extLst>
            </p:cNvPr>
            <p:cNvSpPr/>
            <p:nvPr/>
          </p:nvSpPr>
          <p:spPr>
            <a:xfrm>
              <a:off x="3646710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63433F8D-94E0-740F-FD0B-485925037DFF}"/>
                </a:ext>
              </a:extLst>
            </p:cNvPr>
            <p:cNvSpPr/>
            <p:nvPr/>
          </p:nvSpPr>
          <p:spPr>
            <a:xfrm>
              <a:off x="3653161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0C4A48CA-C461-0B3F-0E5A-1EDF95F27BC5}"/>
                </a:ext>
              </a:extLst>
            </p:cNvPr>
            <p:cNvSpPr/>
            <p:nvPr/>
          </p:nvSpPr>
          <p:spPr>
            <a:xfrm>
              <a:off x="3653161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6C4106E3-06CC-28F4-575C-FF5CE0B9180E}"/>
                </a:ext>
              </a:extLst>
            </p:cNvPr>
            <p:cNvSpPr/>
            <p:nvPr/>
          </p:nvSpPr>
          <p:spPr>
            <a:xfrm>
              <a:off x="365961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44EB0258-7409-065C-A4E3-A467C3827260}"/>
                </a:ext>
              </a:extLst>
            </p:cNvPr>
            <p:cNvSpPr/>
            <p:nvPr/>
          </p:nvSpPr>
          <p:spPr>
            <a:xfrm>
              <a:off x="365961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EE7CEBA-803E-E279-1DE7-D4753379A1CC}"/>
                </a:ext>
              </a:extLst>
            </p:cNvPr>
            <p:cNvSpPr/>
            <p:nvPr/>
          </p:nvSpPr>
          <p:spPr>
            <a:xfrm>
              <a:off x="3666064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FF94545-E127-D82F-8316-BF78BA2CD56E}"/>
                </a:ext>
              </a:extLst>
            </p:cNvPr>
            <p:cNvSpPr/>
            <p:nvPr/>
          </p:nvSpPr>
          <p:spPr>
            <a:xfrm>
              <a:off x="3666064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4AEE336-A702-B5BE-4555-C2C19353A4CD}"/>
                </a:ext>
              </a:extLst>
            </p:cNvPr>
            <p:cNvSpPr/>
            <p:nvPr/>
          </p:nvSpPr>
          <p:spPr>
            <a:xfrm>
              <a:off x="367251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EE22882-7A02-C056-0558-7303FAB41D6C}"/>
                </a:ext>
              </a:extLst>
            </p:cNvPr>
            <p:cNvSpPr/>
            <p:nvPr/>
          </p:nvSpPr>
          <p:spPr>
            <a:xfrm>
              <a:off x="367251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CE8AE4E4-74E1-B61F-0899-7898DD5833C8}"/>
                </a:ext>
              </a:extLst>
            </p:cNvPr>
            <p:cNvSpPr/>
            <p:nvPr/>
          </p:nvSpPr>
          <p:spPr>
            <a:xfrm>
              <a:off x="3678965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0B0D7CE0-F4C0-C36D-7BAC-6028B050C752}"/>
                </a:ext>
              </a:extLst>
            </p:cNvPr>
            <p:cNvSpPr/>
            <p:nvPr/>
          </p:nvSpPr>
          <p:spPr>
            <a:xfrm>
              <a:off x="3678965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579E944E-17EF-105B-E674-A524648A9495}"/>
                </a:ext>
              </a:extLst>
            </p:cNvPr>
            <p:cNvSpPr/>
            <p:nvPr/>
          </p:nvSpPr>
          <p:spPr>
            <a:xfrm>
              <a:off x="368541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046CEEA-036E-7D42-919E-9277ABD5A286}"/>
                </a:ext>
              </a:extLst>
            </p:cNvPr>
            <p:cNvSpPr/>
            <p:nvPr/>
          </p:nvSpPr>
          <p:spPr>
            <a:xfrm>
              <a:off x="368541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BC5C614-E3D4-80DB-152E-B42EB4FAB902}"/>
                </a:ext>
              </a:extLst>
            </p:cNvPr>
            <p:cNvSpPr/>
            <p:nvPr/>
          </p:nvSpPr>
          <p:spPr>
            <a:xfrm>
              <a:off x="3691867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  <a:gd name="connsiteX5" fmla="*/ 0 w 6450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C3635DB-D6C6-7301-F7B4-98D156DB2067}"/>
                </a:ext>
              </a:extLst>
            </p:cNvPr>
            <p:cNvSpPr/>
            <p:nvPr/>
          </p:nvSpPr>
          <p:spPr>
            <a:xfrm>
              <a:off x="3691867" y="3844334"/>
              <a:ext cx="6450" cy="746055"/>
            </a:xfrm>
            <a:custGeom>
              <a:avLst/>
              <a:gdLst>
                <a:gd name="connsiteX0" fmla="*/ 0 w 6450"/>
                <a:gd name="connsiteY0" fmla="*/ 0 h 746055"/>
                <a:gd name="connsiteX1" fmla="*/ 0 w 6450"/>
                <a:gd name="connsiteY1" fmla="*/ 746055 h 746055"/>
                <a:gd name="connsiteX2" fmla="*/ 6451 w 6450"/>
                <a:gd name="connsiteY2" fmla="*/ 746055 h 746055"/>
                <a:gd name="connsiteX3" fmla="*/ 6451 w 6450"/>
                <a:gd name="connsiteY3" fmla="*/ 0 h 746055"/>
                <a:gd name="connsiteX4" fmla="*/ 0 w 6450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746055">
                  <a:moveTo>
                    <a:pt x="0" y="0"/>
                  </a:moveTo>
                  <a:lnTo>
                    <a:pt x="0" y="746055"/>
                  </a:lnTo>
                  <a:lnTo>
                    <a:pt x="6451" y="746055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95161D93-CD27-1671-5886-374D342BDF94}"/>
                </a:ext>
              </a:extLst>
            </p:cNvPr>
            <p:cNvSpPr/>
            <p:nvPr/>
          </p:nvSpPr>
          <p:spPr>
            <a:xfrm>
              <a:off x="3698318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E296E40-182B-F6C8-51B6-B6BDD5E09DC5}"/>
                </a:ext>
              </a:extLst>
            </p:cNvPr>
            <p:cNvSpPr/>
            <p:nvPr/>
          </p:nvSpPr>
          <p:spPr>
            <a:xfrm>
              <a:off x="3698318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15AF0CA7-1AE6-7427-9BD7-B744025A52D2}"/>
                </a:ext>
              </a:extLst>
            </p:cNvPr>
            <p:cNvSpPr/>
            <p:nvPr/>
          </p:nvSpPr>
          <p:spPr>
            <a:xfrm>
              <a:off x="3704769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11F34646-384A-9347-3B0F-E0F7D15F0DD9}"/>
                </a:ext>
              </a:extLst>
            </p:cNvPr>
            <p:cNvSpPr/>
            <p:nvPr/>
          </p:nvSpPr>
          <p:spPr>
            <a:xfrm>
              <a:off x="3704769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79069CF-CA52-38AB-D88C-DE60A5F7C17A}"/>
                </a:ext>
              </a:extLst>
            </p:cNvPr>
            <p:cNvSpPr/>
            <p:nvPr/>
          </p:nvSpPr>
          <p:spPr>
            <a:xfrm>
              <a:off x="3711221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61534EB-0CF8-019E-E665-78B1B734830A}"/>
                </a:ext>
              </a:extLst>
            </p:cNvPr>
            <p:cNvSpPr/>
            <p:nvPr/>
          </p:nvSpPr>
          <p:spPr>
            <a:xfrm>
              <a:off x="3711221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11CC88F-96BE-C025-2802-74E8DA7A2309}"/>
                </a:ext>
              </a:extLst>
            </p:cNvPr>
            <p:cNvSpPr/>
            <p:nvPr/>
          </p:nvSpPr>
          <p:spPr>
            <a:xfrm>
              <a:off x="371767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C4A2B8C-C873-0ACE-ABD2-A48319638EA5}"/>
                </a:ext>
              </a:extLst>
            </p:cNvPr>
            <p:cNvSpPr/>
            <p:nvPr/>
          </p:nvSpPr>
          <p:spPr>
            <a:xfrm>
              <a:off x="371767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1D12178-D888-3944-0DEE-2F369467E3E3}"/>
                </a:ext>
              </a:extLst>
            </p:cNvPr>
            <p:cNvSpPr/>
            <p:nvPr/>
          </p:nvSpPr>
          <p:spPr>
            <a:xfrm>
              <a:off x="372412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9C0403B6-9459-4283-C463-94CFD6983056}"/>
                </a:ext>
              </a:extLst>
            </p:cNvPr>
            <p:cNvSpPr/>
            <p:nvPr/>
          </p:nvSpPr>
          <p:spPr>
            <a:xfrm>
              <a:off x="372412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34473AA-CAE9-0C01-B4E1-9D51FC294E3B}"/>
                </a:ext>
              </a:extLst>
            </p:cNvPr>
            <p:cNvSpPr/>
            <p:nvPr/>
          </p:nvSpPr>
          <p:spPr>
            <a:xfrm>
              <a:off x="373057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8C27E4B-AEF6-B51A-B583-93243548FD31}"/>
                </a:ext>
              </a:extLst>
            </p:cNvPr>
            <p:cNvSpPr/>
            <p:nvPr/>
          </p:nvSpPr>
          <p:spPr>
            <a:xfrm>
              <a:off x="373057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2F501724-8DB4-50EB-0F41-93C0DC125137}"/>
                </a:ext>
              </a:extLst>
            </p:cNvPr>
            <p:cNvSpPr/>
            <p:nvPr/>
          </p:nvSpPr>
          <p:spPr>
            <a:xfrm>
              <a:off x="373702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26BF5533-3644-CCB2-9102-EC8AFABC0718}"/>
                </a:ext>
              </a:extLst>
            </p:cNvPr>
            <p:cNvSpPr/>
            <p:nvPr/>
          </p:nvSpPr>
          <p:spPr>
            <a:xfrm>
              <a:off x="373702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0250-5AF8-B807-8142-98DD3AE40469}"/>
                </a:ext>
              </a:extLst>
            </p:cNvPr>
            <p:cNvSpPr/>
            <p:nvPr/>
          </p:nvSpPr>
          <p:spPr>
            <a:xfrm>
              <a:off x="3743475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258BC51-9246-02AC-AA19-2DB1252CBA55}"/>
                </a:ext>
              </a:extLst>
            </p:cNvPr>
            <p:cNvSpPr/>
            <p:nvPr/>
          </p:nvSpPr>
          <p:spPr>
            <a:xfrm>
              <a:off x="3743475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C3ED691-363F-37E8-D2AE-EC99D1161C64}"/>
                </a:ext>
              </a:extLst>
            </p:cNvPr>
            <p:cNvSpPr/>
            <p:nvPr/>
          </p:nvSpPr>
          <p:spPr>
            <a:xfrm>
              <a:off x="3749926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27DB0901-4151-69F0-E11D-00F8C3825FF3}"/>
                </a:ext>
              </a:extLst>
            </p:cNvPr>
            <p:cNvSpPr/>
            <p:nvPr/>
          </p:nvSpPr>
          <p:spPr>
            <a:xfrm>
              <a:off x="3749926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722C8FEB-F57F-ECA8-552E-F5BB74384772}"/>
                </a:ext>
              </a:extLst>
            </p:cNvPr>
            <p:cNvSpPr/>
            <p:nvPr/>
          </p:nvSpPr>
          <p:spPr>
            <a:xfrm>
              <a:off x="3756378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0A34C4F-B6F3-D46F-4156-65FBC99630DE}"/>
                </a:ext>
              </a:extLst>
            </p:cNvPr>
            <p:cNvSpPr/>
            <p:nvPr/>
          </p:nvSpPr>
          <p:spPr>
            <a:xfrm>
              <a:off x="3756378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2594DF1-9885-C2CC-45D0-6DCD89EB4C92}"/>
                </a:ext>
              </a:extLst>
            </p:cNvPr>
            <p:cNvSpPr/>
            <p:nvPr/>
          </p:nvSpPr>
          <p:spPr>
            <a:xfrm>
              <a:off x="376282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17CF5DFB-B628-4FB9-0F78-647A55AF7EB8}"/>
                </a:ext>
              </a:extLst>
            </p:cNvPr>
            <p:cNvSpPr/>
            <p:nvPr/>
          </p:nvSpPr>
          <p:spPr>
            <a:xfrm>
              <a:off x="376282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C07E9886-14F2-2814-224D-37E701C8D629}"/>
                </a:ext>
              </a:extLst>
            </p:cNvPr>
            <p:cNvSpPr/>
            <p:nvPr/>
          </p:nvSpPr>
          <p:spPr>
            <a:xfrm>
              <a:off x="376927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59D19D9A-7D4A-4040-1D8C-6B854EB047F7}"/>
                </a:ext>
              </a:extLst>
            </p:cNvPr>
            <p:cNvSpPr/>
            <p:nvPr/>
          </p:nvSpPr>
          <p:spPr>
            <a:xfrm>
              <a:off x="376927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C0013AC5-D280-E7CE-4E57-3B8421449BBE}"/>
                </a:ext>
              </a:extLst>
            </p:cNvPr>
            <p:cNvSpPr/>
            <p:nvPr/>
          </p:nvSpPr>
          <p:spPr>
            <a:xfrm>
              <a:off x="3775730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5E7C4BA-F61B-B5AE-B5F9-0F590A0C2CDB}"/>
                </a:ext>
              </a:extLst>
            </p:cNvPr>
            <p:cNvSpPr/>
            <p:nvPr/>
          </p:nvSpPr>
          <p:spPr>
            <a:xfrm>
              <a:off x="3775730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DD6AC5-479B-DF49-1B9C-46BFC0FBB8CA}"/>
                </a:ext>
              </a:extLst>
            </p:cNvPr>
            <p:cNvSpPr/>
            <p:nvPr/>
          </p:nvSpPr>
          <p:spPr>
            <a:xfrm>
              <a:off x="378218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751149B2-1C23-212C-55E7-D36CC687F233}"/>
                </a:ext>
              </a:extLst>
            </p:cNvPr>
            <p:cNvSpPr/>
            <p:nvPr/>
          </p:nvSpPr>
          <p:spPr>
            <a:xfrm>
              <a:off x="378218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040488F-C969-49E2-55BD-A49EC7304DF1}"/>
                </a:ext>
              </a:extLst>
            </p:cNvPr>
            <p:cNvSpPr/>
            <p:nvPr/>
          </p:nvSpPr>
          <p:spPr>
            <a:xfrm>
              <a:off x="378863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64B751DD-325D-A7BA-A4C5-89BC2B305B7C}"/>
                </a:ext>
              </a:extLst>
            </p:cNvPr>
            <p:cNvSpPr/>
            <p:nvPr/>
          </p:nvSpPr>
          <p:spPr>
            <a:xfrm>
              <a:off x="378863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E0D25F97-2050-D0B3-671D-F1E3568CFD17}"/>
                </a:ext>
              </a:extLst>
            </p:cNvPr>
            <p:cNvSpPr/>
            <p:nvPr/>
          </p:nvSpPr>
          <p:spPr>
            <a:xfrm>
              <a:off x="3795082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A001D4D5-ADA6-B862-3449-5824038ACD08}"/>
                </a:ext>
              </a:extLst>
            </p:cNvPr>
            <p:cNvSpPr/>
            <p:nvPr/>
          </p:nvSpPr>
          <p:spPr>
            <a:xfrm>
              <a:off x="3795082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9FB2791-3823-37B9-0E66-D7AE686E6611}"/>
                </a:ext>
              </a:extLst>
            </p:cNvPr>
            <p:cNvSpPr/>
            <p:nvPr/>
          </p:nvSpPr>
          <p:spPr>
            <a:xfrm>
              <a:off x="3801533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67FFB820-196E-5698-AF0C-87D225749CD7}"/>
                </a:ext>
              </a:extLst>
            </p:cNvPr>
            <p:cNvSpPr/>
            <p:nvPr/>
          </p:nvSpPr>
          <p:spPr>
            <a:xfrm>
              <a:off x="3801533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F4BEF84-C3E1-2468-7BED-3BBF2BD843F6}"/>
                </a:ext>
              </a:extLst>
            </p:cNvPr>
            <p:cNvSpPr/>
            <p:nvPr/>
          </p:nvSpPr>
          <p:spPr>
            <a:xfrm>
              <a:off x="380798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7F4B774-0E84-1EC4-0C6A-26E08147AC80}"/>
                </a:ext>
              </a:extLst>
            </p:cNvPr>
            <p:cNvSpPr/>
            <p:nvPr/>
          </p:nvSpPr>
          <p:spPr>
            <a:xfrm>
              <a:off x="380798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ED69EB90-21B0-359F-D8F5-EC90EF7B6F11}"/>
                </a:ext>
              </a:extLst>
            </p:cNvPr>
            <p:cNvSpPr/>
            <p:nvPr/>
          </p:nvSpPr>
          <p:spPr>
            <a:xfrm>
              <a:off x="381443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86F913DA-763F-10C5-07E6-CCFA55870F4C}"/>
                </a:ext>
              </a:extLst>
            </p:cNvPr>
            <p:cNvSpPr/>
            <p:nvPr/>
          </p:nvSpPr>
          <p:spPr>
            <a:xfrm>
              <a:off x="381443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3B3CF487-0158-5FCD-1306-34C67CD00499}"/>
                </a:ext>
              </a:extLst>
            </p:cNvPr>
            <p:cNvSpPr/>
            <p:nvPr/>
          </p:nvSpPr>
          <p:spPr>
            <a:xfrm>
              <a:off x="3820887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  <a:gd name="connsiteX5" fmla="*/ 0 w 6450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FFBD4D1E-586F-5BB1-92D6-6558407FD424}"/>
                </a:ext>
              </a:extLst>
            </p:cNvPr>
            <p:cNvSpPr/>
            <p:nvPr/>
          </p:nvSpPr>
          <p:spPr>
            <a:xfrm>
              <a:off x="3820887" y="4030849"/>
              <a:ext cx="6450" cy="559540"/>
            </a:xfrm>
            <a:custGeom>
              <a:avLst/>
              <a:gdLst>
                <a:gd name="connsiteX0" fmla="*/ 0 w 6450"/>
                <a:gd name="connsiteY0" fmla="*/ 0 h 559540"/>
                <a:gd name="connsiteX1" fmla="*/ 0 w 6450"/>
                <a:gd name="connsiteY1" fmla="*/ 559540 h 559540"/>
                <a:gd name="connsiteX2" fmla="*/ 6451 w 6450"/>
                <a:gd name="connsiteY2" fmla="*/ 559540 h 559540"/>
                <a:gd name="connsiteX3" fmla="*/ 6451 w 6450"/>
                <a:gd name="connsiteY3" fmla="*/ 0 h 559540"/>
                <a:gd name="connsiteX4" fmla="*/ 0 w 6450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559540">
                  <a:moveTo>
                    <a:pt x="0" y="0"/>
                  </a:moveTo>
                  <a:lnTo>
                    <a:pt x="0" y="559540"/>
                  </a:lnTo>
                  <a:lnTo>
                    <a:pt x="6451" y="55954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EA9EFBFF-3DC9-1B8F-DECC-1C1AC1320586}"/>
                </a:ext>
              </a:extLst>
            </p:cNvPr>
            <p:cNvSpPr/>
            <p:nvPr/>
          </p:nvSpPr>
          <p:spPr>
            <a:xfrm>
              <a:off x="3827338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C8D5CD5-B11C-D0ED-A76B-67403EAA302B}"/>
                </a:ext>
              </a:extLst>
            </p:cNvPr>
            <p:cNvSpPr/>
            <p:nvPr/>
          </p:nvSpPr>
          <p:spPr>
            <a:xfrm>
              <a:off x="3827338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464B9164-53EC-5493-3BD3-A2FCC644A8EF}"/>
                </a:ext>
              </a:extLst>
            </p:cNvPr>
            <p:cNvSpPr/>
            <p:nvPr/>
          </p:nvSpPr>
          <p:spPr>
            <a:xfrm>
              <a:off x="383378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7E1A018-BBF2-20AB-0082-177B4A267DC7}"/>
                </a:ext>
              </a:extLst>
            </p:cNvPr>
            <p:cNvSpPr/>
            <p:nvPr/>
          </p:nvSpPr>
          <p:spPr>
            <a:xfrm>
              <a:off x="383378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DAE342CB-911D-8A71-B830-A5B2C1155B5A}"/>
                </a:ext>
              </a:extLst>
            </p:cNvPr>
            <p:cNvSpPr/>
            <p:nvPr/>
          </p:nvSpPr>
          <p:spPr>
            <a:xfrm>
              <a:off x="3840239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5EE4859-0D63-3E88-18A7-894F37D48712}"/>
                </a:ext>
              </a:extLst>
            </p:cNvPr>
            <p:cNvSpPr/>
            <p:nvPr/>
          </p:nvSpPr>
          <p:spPr>
            <a:xfrm>
              <a:off x="3840239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1347D6C0-D748-8164-DDE2-72DDFE7AD30C}"/>
                </a:ext>
              </a:extLst>
            </p:cNvPr>
            <p:cNvSpPr/>
            <p:nvPr/>
          </p:nvSpPr>
          <p:spPr>
            <a:xfrm>
              <a:off x="3846690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544DEE9-557F-C97A-4F31-659E9BB305F3}"/>
                </a:ext>
              </a:extLst>
            </p:cNvPr>
            <p:cNvSpPr/>
            <p:nvPr/>
          </p:nvSpPr>
          <p:spPr>
            <a:xfrm>
              <a:off x="3846690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25DF092A-481B-FF72-9ADA-14A1E9481EA8}"/>
                </a:ext>
              </a:extLst>
            </p:cNvPr>
            <p:cNvSpPr/>
            <p:nvPr/>
          </p:nvSpPr>
          <p:spPr>
            <a:xfrm>
              <a:off x="3853142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401B07-5370-4FE2-83FA-93FAACF2A718}"/>
                </a:ext>
              </a:extLst>
            </p:cNvPr>
            <p:cNvSpPr/>
            <p:nvPr/>
          </p:nvSpPr>
          <p:spPr>
            <a:xfrm>
              <a:off x="3853142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3A1B9134-C6B2-7913-BF25-8A9CC9DAC6A0}"/>
                </a:ext>
              </a:extLst>
            </p:cNvPr>
            <p:cNvSpPr/>
            <p:nvPr/>
          </p:nvSpPr>
          <p:spPr>
            <a:xfrm>
              <a:off x="385959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D83B7446-86CB-535C-FF42-B3B8B32024B3}"/>
                </a:ext>
              </a:extLst>
            </p:cNvPr>
            <p:cNvSpPr/>
            <p:nvPr/>
          </p:nvSpPr>
          <p:spPr>
            <a:xfrm>
              <a:off x="3859593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A5F53002-9D52-C8D9-59AF-E287CBE67E63}"/>
                </a:ext>
              </a:extLst>
            </p:cNvPr>
            <p:cNvSpPr/>
            <p:nvPr/>
          </p:nvSpPr>
          <p:spPr>
            <a:xfrm>
              <a:off x="386604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75712A83-3ED8-0BEB-8444-FBB01AA42DAE}"/>
                </a:ext>
              </a:extLst>
            </p:cNvPr>
            <p:cNvSpPr/>
            <p:nvPr/>
          </p:nvSpPr>
          <p:spPr>
            <a:xfrm>
              <a:off x="386604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54AEB76-909D-D768-623F-807377ADC0B9}"/>
                </a:ext>
              </a:extLst>
            </p:cNvPr>
            <p:cNvSpPr/>
            <p:nvPr/>
          </p:nvSpPr>
          <p:spPr>
            <a:xfrm>
              <a:off x="387249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1F3B0CF-549E-E5C0-7908-D08BF9A56BE3}"/>
                </a:ext>
              </a:extLst>
            </p:cNvPr>
            <p:cNvSpPr/>
            <p:nvPr/>
          </p:nvSpPr>
          <p:spPr>
            <a:xfrm>
              <a:off x="387249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1085B0B-FA15-D864-0347-96355816C21C}"/>
                </a:ext>
              </a:extLst>
            </p:cNvPr>
            <p:cNvSpPr/>
            <p:nvPr/>
          </p:nvSpPr>
          <p:spPr>
            <a:xfrm>
              <a:off x="387894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12E09F6-D91E-04B3-78E1-A4903066BFEC}"/>
                </a:ext>
              </a:extLst>
            </p:cNvPr>
            <p:cNvSpPr/>
            <p:nvPr/>
          </p:nvSpPr>
          <p:spPr>
            <a:xfrm>
              <a:off x="387894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843AB151-02EC-4A96-A729-8EC5CC96381C}"/>
                </a:ext>
              </a:extLst>
            </p:cNvPr>
            <p:cNvSpPr/>
            <p:nvPr/>
          </p:nvSpPr>
          <p:spPr>
            <a:xfrm>
              <a:off x="388539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3802BF6-6289-2D34-A6D1-4280E2CA3EF3}"/>
                </a:ext>
              </a:extLst>
            </p:cNvPr>
            <p:cNvSpPr/>
            <p:nvPr/>
          </p:nvSpPr>
          <p:spPr>
            <a:xfrm>
              <a:off x="388539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E7C20BDD-4C25-9F1C-2F5A-EBAEA4A026E1}"/>
                </a:ext>
              </a:extLst>
            </p:cNvPr>
            <p:cNvSpPr/>
            <p:nvPr/>
          </p:nvSpPr>
          <p:spPr>
            <a:xfrm>
              <a:off x="3891847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3F0F7B28-DFEF-CC4B-E97C-85EFD98268A3}"/>
                </a:ext>
              </a:extLst>
            </p:cNvPr>
            <p:cNvSpPr/>
            <p:nvPr/>
          </p:nvSpPr>
          <p:spPr>
            <a:xfrm>
              <a:off x="3891847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61BE936B-DD52-DBA3-951D-C6B60943439E}"/>
                </a:ext>
              </a:extLst>
            </p:cNvPr>
            <p:cNvSpPr/>
            <p:nvPr/>
          </p:nvSpPr>
          <p:spPr>
            <a:xfrm>
              <a:off x="3898298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4C73E3CC-B960-D452-0B9E-F97AC486E4B9}"/>
                </a:ext>
              </a:extLst>
            </p:cNvPr>
            <p:cNvSpPr/>
            <p:nvPr/>
          </p:nvSpPr>
          <p:spPr>
            <a:xfrm>
              <a:off x="3898298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AA836ACA-8DF3-FA3D-4DC0-B60C0AAC7795}"/>
                </a:ext>
              </a:extLst>
            </p:cNvPr>
            <p:cNvSpPr/>
            <p:nvPr/>
          </p:nvSpPr>
          <p:spPr>
            <a:xfrm>
              <a:off x="3904750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1AD2270-12AC-FBE8-E73A-131D3D7CA1ED}"/>
                </a:ext>
              </a:extLst>
            </p:cNvPr>
            <p:cNvSpPr/>
            <p:nvPr/>
          </p:nvSpPr>
          <p:spPr>
            <a:xfrm>
              <a:off x="3904750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DEB90B6-58D6-09C8-EE13-22B64A120358}"/>
                </a:ext>
              </a:extLst>
            </p:cNvPr>
            <p:cNvSpPr/>
            <p:nvPr/>
          </p:nvSpPr>
          <p:spPr>
            <a:xfrm>
              <a:off x="391120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A64EA3F-CBC0-A95C-6AFD-40CE6942BCA9}"/>
                </a:ext>
              </a:extLst>
            </p:cNvPr>
            <p:cNvSpPr/>
            <p:nvPr/>
          </p:nvSpPr>
          <p:spPr>
            <a:xfrm>
              <a:off x="391120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C687DF24-F243-5D53-8C10-9C606FBF3C9D}"/>
                </a:ext>
              </a:extLst>
            </p:cNvPr>
            <p:cNvSpPr/>
            <p:nvPr/>
          </p:nvSpPr>
          <p:spPr>
            <a:xfrm>
              <a:off x="3917651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65EE6CAF-B419-FE09-D251-11C818B07B19}"/>
                </a:ext>
              </a:extLst>
            </p:cNvPr>
            <p:cNvSpPr/>
            <p:nvPr/>
          </p:nvSpPr>
          <p:spPr>
            <a:xfrm>
              <a:off x="3917651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91131DAC-BB40-D9A7-B81A-422FF242C108}"/>
                </a:ext>
              </a:extLst>
            </p:cNvPr>
            <p:cNvSpPr/>
            <p:nvPr/>
          </p:nvSpPr>
          <p:spPr>
            <a:xfrm>
              <a:off x="392410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48ADF5B2-E02E-95BB-8E74-D6A193EACD01}"/>
                </a:ext>
              </a:extLst>
            </p:cNvPr>
            <p:cNvSpPr/>
            <p:nvPr/>
          </p:nvSpPr>
          <p:spPr>
            <a:xfrm>
              <a:off x="3924102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8057B0C4-699F-67B0-D00A-E3D98A61F1ED}"/>
                </a:ext>
              </a:extLst>
            </p:cNvPr>
            <p:cNvSpPr/>
            <p:nvPr/>
          </p:nvSpPr>
          <p:spPr>
            <a:xfrm>
              <a:off x="393055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F8690AE-7180-B56B-487C-FE899C31361E}"/>
                </a:ext>
              </a:extLst>
            </p:cNvPr>
            <p:cNvSpPr/>
            <p:nvPr/>
          </p:nvSpPr>
          <p:spPr>
            <a:xfrm>
              <a:off x="393055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AFF75695-E912-81F8-1AE8-E4B000438340}"/>
                </a:ext>
              </a:extLst>
            </p:cNvPr>
            <p:cNvSpPr/>
            <p:nvPr/>
          </p:nvSpPr>
          <p:spPr>
            <a:xfrm>
              <a:off x="393700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D7C2A32-93D3-AD40-2FAC-0953ED010C6B}"/>
                </a:ext>
              </a:extLst>
            </p:cNvPr>
            <p:cNvSpPr/>
            <p:nvPr/>
          </p:nvSpPr>
          <p:spPr>
            <a:xfrm>
              <a:off x="393700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D7449627-DEB6-2261-2FF7-A7B428EAA54D}"/>
                </a:ext>
              </a:extLst>
            </p:cNvPr>
            <p:cNvSpPr/>
            <p:nvPr/>
          </p:nvSpPr>
          <p:spPr>
            <a:xfrm>
              <a:off x="394345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E4CB572-7719-7328-4ADF-39F3C09D3A05}"/>
                </a:ext>
              </a:extLst>
            </p:cNvPr>
            <p:cNvSpPr/>
            <p:nvPr/>
          </p:nvSpPr>
          <p:spPr>
            <a:xfrm>
              <a:off x="394345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0FCE2AA7-A2AC-632F-80D6-810DE43B8B63}"/>
                </a:ext>
              </a:extLst>
            </p:cNvPr>
            <p:cNvSpPr/>
            <p:nvPr/>
          </p:nvSpPr>
          <p:spPr>
            <a:xfrm>
              <a:off x="3949905" y="4217366"/>
              <a:ext cx="6451" cy="373022"/>
            </a:xfrm>
            <a:custGeom>
              <a:avLst/>
              <a:gdLst>
                <a:gd name="connsiteX0" fmla="*/ 0 w 6451"/>
                <a:gd name="connsiteY0" fmla="*/ 0 h 373022"/>
                <a:gd name="connsiteX1" fmla="*/ 0 w 6451"/>
                <a:gd name="connsiteY1" fmla="*/ 373023 h 373022"/>
                <a:gd name="connsiteX2" fmla="*/ 6452 w 6451"/>
                <a:gd name="connsiteY2" fmla="*/ 373023 h 373022"/>
                <a:gd name="connsiteX3" fmla="*/ 6452 w 6451"/>
                <a:gd name="connsiteY3" fmla="*/ 0 h 373022"/>
                <a:gd name="connsiteX4" fmla="*/ 0 w 6451"/>
                <a:gd name="connsiteY4" fmla="*/ 0 h 373022"/>
                <a:gd name="connsiteX5" fmla="*/ 0 w 6451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373022">
                  <a:moveTo>
                    <a:pt x="0" y="0"/>
                  </a:moveTo>
                  <a:lnTo>
                    <a:pt x="0" y="373023"/>
                  </a:lnTo>
                  <a:lnTo>
                    <a:pt x="6452" y="373023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05A7B00-B14E-45AA-14A9-C96ED942AE5E}"/>
                </a:ext>
              </a:extLst>
            </p:cNvPr>
            <p:cNvSpPr/>
            <p:nvPr/>
          </p:nvSpPr>
          <p:spPr>
            <a:xfrm>
              <a:off x="3949905" y="4217366"/>
              <a:ext cx="6451" cy="373022"/>
            </a:xfrm>
            <a:custGeom>
              <a:avLst/>
              <a:gdLst>
                <a:gd name="connsiteX0" fmla="*/ 0 w 6451"/>
                <a:gd name="connsiteY0" fmla="*/ 0 h 373022"/>
                <a:gd name="connsiteX1" fmla="*/ 0 w 6451"/>
                <a:gd name="connsiteY1" fmla="*/ 373023 h 373022"/>
                <a:gd name="connsiteX2" fmla="*/ 6452 w 6451"/>
                <a:gd name="connsiteY2" fmla="*/ 373023 h 373022"/>
                <a:gd name="connsiteX3" fmla="*/ 6452 w 6451"/>
                <a:gd name="connsiteY3" fmla="*/ 0 h 373022"/>
                <a:gd name="connsiteX4" fmla="*/ 0 w 6451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1" h="373022">
                  <a:moveTo>
                    <a:pt x="0" y="0"/>
                  </a:moveTo>
                  <a:lnTo>
                    <a:pt x="0" y="373023"/>
                  </a:lnTo>
                  <a:lnTo>
                    <a:pt x="6452" y="373023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6280D02E-CBD6-45FF-E8C2-4BC01DFFF913}"/>
                </a:ext>
              </a:extLst>
            </p:cNvPr>
            <p:cNvSpPr/>
            <p:nvPr/>
          </p:nvSpPr>
          <p:spPr>
            <a:xfrm>
              <a:off x="3956357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  <a:gd name="connsiteX5" fmla="*/ 0 w 6450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AC5A73F2-181D-D50C-1CC5-8008257F9A73}"/>
                </a:ext>
              </a:extLst>
            </p:cNvPr>
            <p:cNvSpPr/>
            <p:nvPr/>
          </p:nvSpPr>
          <p:spPr>
            <a:xfrm>
              <a:off x="3956357" y="4217366"/>
              <a:ext cx="6450" cy="373022"/>
            </a:xfrm>
            <a:custGeom>
              <a:avLst/>
              <a:gdLst>
                <a:gd name="connsiteX0" fmla="*/ 0 w 6450"/>
                <a:gd name="connsiteY0" fmla="*/ 0 h 373022"/>
                <a:gd name="connsiteX1" fmla="*/ 0 w 6450"/>
                <a:gd name="connsiteY1" fmla="*/ 373023 h 373022"/>
                <a:gd name="connsiteX2" fmla="*/ 6451 w 6450"/>
                <a:gd name="connsiteY2" fmla="*/ 373023 h 373022"/>
                <a:gd name="connsiteX3" fmla="*/ 6451 w 6450"/>
                <a:gd name="connsiteY3" fmla="*/ 0 h 373022"/>
                <a:gd name="connsiteX4" fmla="*/ 0 w 6450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373022">
                  <a:moveTo>
                    <a:pt x="0" y="0"/>
                  </a:moveTo>
                  <a:lnTo>
                    <a:pt x="0" y="373023"/>
                  </a:lnTo>
                  <a:lnTo>
                    <a:pt x="6451" y="373023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1C512A7-7EC2-A6ED-C0D6-6F62BD2F9B9A}"/>
                </a:ext>
              </a:extLst>
            </p:cNvPr>
            <p:cNvSpPr/>
            <p:nvPr/>
          </p:nvSpPr>
          <p:spPr>
            <a:xfrm>
              <a:off x="396280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3EC1E6B4-4866-EA10-D84A-FDB59CF93B59}"/>
                </a:ext>
              </a:extLst>
            </p:cNvPr>
            <p:cNvSpPr/>
            <p:nvPr/>
          </p:nvSpPr>
          <p:spPr>
            <a:xfrm>
              <a:off x="396280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2C0E9B8B-94C5-259B-C2B4-57B8CC70833B}"/>
                </a:ext>
              </a:extLst>
            </p:cNvPr>
            <p:cNvSpPr/>
            <p:nvPr/>
          </p:nvSpPr>
          <p:spPr>
            <a:xfrm>
              <a:off x="396925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2FB0E911-B660-EE9E-C20C-7273B5368701}"/>
                </a:ext>
              </a:extLst>
            </p:cNvPr>
            <p:cNvSpPr/>
            <p:nvPr/>
          </p:nvSpPr>
          <p:spPr>
            <a:xfrm>
              <a:off x="396925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A41C1F1-6A75-EA01-8020-642B61C79878}"/>
                </a:ext>
              </a:extLst>
            </p:cNvPr>
            <p:cNvSpPr/>
            <p:nvPr/>
          </p:nvSpPr>
          <p:spPr>
            <a:xfrm>
              <a:off x="397571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719127F-FB79-4E93-77E2-40AD1EF254A1}"/>
                </a:ext>
              </a:extLst>
            </p:cNvPr>
            <p:cNvSpPr/>
            <p:nvPr/>
          </p:nvSpPr>
          <p:spPr>
            <a:xfrm>
              <a:off x="397571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A73FFA8D-3EEC-DFFD-88D4-2F1CCAC176A8}"/>
                </a:ext>
              </a:extLst>
            </p:cNvPr>
            <p:cNvSpPr/>
            <p:nvPr/>
          </p:nvSpPr>
          <p:spPr>
            <a:xfrm>
              <a:off x="398216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5585F1CA-6248-DAC1-2272-6FE104A964E6}"/>
                </a:ext>
              </a:extLst>
            </p:cNvPr>
            <p:cNvSpPr/>
            <p:nvPr/>
          </p:nvSpPr>
          <p:spPr>
            <a:xfrm>
              <a:off x="398216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F1230AE4-57CA-A4C1-AC3D-4BE03E3B1BEE}"/>
                </a:ext>
              </a:extLst>
            </p:cNvPr>
            <p:cNvSpPr/>
            <p:nvPr/>
          </p:nvSpPr>
          <p:spPr>
            <a:xfrm>
              <a:off x="398861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C5377321-7A00-1AC7-4F53-8D466B6EA9FB}"/>
                </a:ext>
              </a:extLst>
            </p:cNvPr>
            <p:cNvSpPr/>
            <p:nvPr/>
          </p:nvSpPr>
          <p:spPr>
            <a:xfrm>
              <a:off x="398861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A391FD72-42B4-6B17-14BC-2C8A918ECDD8}"/>
                </a:ext>
              </a:extLst>
            </p:cNvPr>
            <p:cNvSpPr/>
            <p:nvPr/>
          </p:nvSpPr>
          <p:spPr>
            <a:xfrm>
              <a:off x="3995062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6452 w 6451"/>
                <a:gd name="connsiteY3" fmla="*/ 0 h 1190"/>
                <a:gd name="connsiteX4" fmla="*/ 0 w 6451"/>
                <a:gd name="connsiteY4" fmla="*/ 0 h 1190"/>
                <a:gd name="connsiteX5" fmla="*/ 0 w 645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7D576E9-56AA-4637-051C-4D7795612F75}"/>
                </a:ext>
              </a:extLst>
            </p:cNvPr>
            <p:cNvSpPr/>
            <p:nvPr/>
          </p:nvSpPr>
          <p:spPr>
            <a:xfrm>
              <a:off x="3995062" y="4590389"/>
              <a:ext cx="6451" cy="1190"/>
            </a:xfrm>
            <a:custGeom>
              <a:avLst/>
              <a:gdLst>
                <a:gd name="connsiteX0" fmla="*/ 0 w 6451"/>
                <a:gd name="connsiteY0" fmla="*/ 0 h 1190"/>
                <a:gd name="connsiteX1" fmla="*/ 0 w 6451"/>
                <a:gd name="connsiteY1" fmla="*/ 0 h 1190"/>
                <a:gd name="connsiteX2" fmla="*/ 6452 w 6451"/>
                <a:gd name="connsiteY2" fmla="*/ 0 h 1190"/>
                <a:gd name="connsiteX3" fmla="*/ 0 w 645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46F0B344-C230-27D9-69A3-0C31CD974B2E}"/>
                </a:ext>
              </a:extLst>
            </p:cNvPr>
            <p:cNvSpPr/>
            <p:nvPr/>
          </p:nvSpPr>
          <p:spPr>
            <a:xfrm>
              <a:off x="400151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B08037A1-6C84-2918-3EB0-3A532DEC0785}"/>
                </a:ext>
              </a:extLst>
            </p:cNvPr>
            <p:cNvSpPr/>
            <p:nvPr/>
          </p:nvSpPr>
          <p:spPr>
            <a:xfrm>
              <a:off x="4001514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0E55FD25-B270-26C9-CB5A-2F7CCC5A2192}"/>
                </a:ext>
              </a:extLst>
            </p:cNvPr>
            <p:cNvSpPr/>
            <p:nvPr/>
          </p:nvSpPr>
          <p:spPr>
            <a:xfrm>
              <a:off x="400796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C685EDF1-C11D-57CD-E332-6DD5C7C3EB4B}"/>
                </a:ext>
              </a:extLst>
            </p:cNvPr>
            <p:cNvSpPr/>
            <p:nvPr/>
          </p:nvSpPr>
          <p:spPr>
            <a:xfrm>
              <a:off x="400796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FBEDEFA5-B662-8D03-D8C8-D86B6EA34052}"/>
                </a:ext>
              </a:extLst>
            </p:cNvPr>
            <p:cNvSpPr/>
            <p:nvPr/>
          </p:nvSpPr>
          <p:spPr>
            <a:xfrm>
              <a:off x="401441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53F21E8-8D64-9C63-FDC7-A7C0231CC2D3}"/>
                </a:ext>
              </a:extLst>
            </p:cNvPr>
            <p:cNvSpPr/>
            <p:nvPr/>
          </p:nvSpPr>
          <p:spPr>
            <a:xfrm>
              <a:off x="401441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0061E2C8-9EDF-E363-41AA-05126F1E758D}"/>
                </a:ext>
              </a:extLst>
            </p:cNvPr>
            <p:cNvSpPr/>
            <p:nvPr/>
          </p:nvSpPr>
          <p:spPr>
            <a:xfrm>
              <a:off x="402086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AA8D335C-476A-116E-92CD-8BCE191EDE0D}"/>
                </a:ext>
              </a:extLst>
            </p:cNvPr>
            <p:cNvSpPr/>
            <p:nvPr/>
          </p:nvSpPr>
          <p:spPr>
            <a:xfrm>
              <a:off x="402086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8F44219C-E9F1-8B4E-3929-9F04012AE366}"/>
                </a:ext>
              </a:extLst>
            </p:cNvPr>
            <p:cNvSpPr/>
            <p:nvPr/>
          </p:nvSpPr>
          <p:spPr>
            <a:xfrm>
              <a:off x="402731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077C4C1-314C-7137-88DA-A5320901B2A7}"/>
                </a:ext>
              </a:extLst>
            </p:cNvPr>
            <p:cNvSpPr/>
            <p:nvPr/>
          </p:nvSpPr>
          <p:spPr>
            <a:xfrm>
              <a:off x="402731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94A99718-55D7-46E7-C5C4-2C7F926EA5AD}"/>
                </a:ext>
              </a:extLst>
            </p:cNvPr>
            <p:cNvSpPr/>
            <p:nvPr/>
          </p:nvSpPr>
          <p:spPr>
            <a:xfrm>
              <a:off x="403376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0606BA23-5C28-9286-2B59-328DB2D21983}"/>
                </a:ext>
              </a:extLst>
            </p:cNvPr>
            <p:cNvSpPr/>
            <p:nvPr/>
          </p:nvSpPr>
          <p:spPr>
            <a:xfrm>
              <a:off x="403376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357BB313-98E3-DAFC-A581-FA995D40E617}"/>
                </a:ext>
              </a:extLst>
            </p:cNvPr>
            <p:cNvSpPr/>
            <p:nvPr/>
          </p:nvSpPr>
          <p:spPr>
            <a:xfrm>
              <a:off x="404021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46637177-C79B-9163-C5D4-5D6C521FBD13}"/>
                </a:ext>
              </a:extLst>
            </p:cNvPr>
            <p:cNvSpPr/>
            <p:nvPr/>
          </p:nvSpPr>
          <p:spPr>
            <a:xfrm>
              <a:off x="404021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05EBD342-F4BA-3470-AB39-94F7AF6FED37}"/>
                </a:ext>
              </a:extLst>
            </p:cNvPr>
            <p:cNvSpPr/>
            <p:nvPr/>
          </p:nvSpPr>
          <p:spPr>
            <a:xfrm>
              <a:off x="4046670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FABCC702-1463-3C90-DB44-6372AAC958B3}"/>
                </a:ext>
              </a:extLst>
            </p:cNvPr>
            <p:cNvSpPr/>
            <p:nvPr/>
          </p:nvSpPr>
          <p:spPr>
            <a:xfrm>
              <a:off x="4046670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CBBB621-A75F-88F3-C97E-24E73463B590}"/>
                </a:ext>
              </a:extLst>
            </p:cNvPr>
            <p:cNvSpPr/>
            <p:nvPr/>
          </p:nvSpPr>
          <p:spPr>
            <a:xfrm>
              <a:off x="405312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03AC421-669E-2267-A6C0-57F164D4232C}"/>
                </a:ext>
              </a:extLst>
            </p:cNvPr>
            <p:cNvSpPr/>
            <p:nvPr/>
          </p:nvSpPr>
          <p:spPr>
            <a:xfrm>
              <a:off x="405312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273EE86A-2B80-0929-38F2-BED963036D31}"/>
                </a:ext>
              </a:extLst>
            </p:cNvPr>
            <p:cNvSpPr/>
            <p:nvPr/>
          </p:nvSpPr>
          <p:spPr>
            <a:xfrm>
              <a:off x="405957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EB78B73-B36F-51D2-12AF-EFCDD558F16D}"/>
                </a:ext>
              </a:extLst>
            </p:cNvPr>
            <p:cNvSpPr/>
            <p:nvPr/>
          </p:nvSpPr>
          <p:spPr>
            <a:xfrm>
              <a:off x="405957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FB55BA57-7BF8-076A-16A8-3713694C4213}"/>
                </a:ext>
              </a:extLst>
            </p:cNvPr>
            <p:cNvSpPr/>
            <p:nvPr/>
          </p:nvSpPr>
          <p:spPr>
            <a:xfrm>
              <a:off x="406602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1B1B2859-CDAD-E7C9-822B-DFF3497A785A}"/>
                </a:ext>
              </a:extLst>
            </p:cNvPr>
            <p:cNvSpPr/>
            <p:nvPr/>
          </p:nvSpPr>
          <p:spPr>
            <a:xfrm>
              <a:off x="406602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82EE73F5-B3AC-8EE1-1FBD-D0782F9AF08F}"/>
                </a:ext>
              </a:extLst>
            </p:cNvPr>
            <p:cNvSpPr/>
            <p:nvPr/>
          </p:nvSpPr>
          <p:spPr>
            <a:xfrm>
              <a:off x="407247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995C3F41-4E6C-EAAB-1E6D-9BB07ED1868C}"/>
                </a:ext>
              </a:extLst>
            </p:cNvPr>
            <p:cNvSpPr/>
            <p:nvPr/>
          </p:nvSpPr>
          <p:spPr>
            <a:xfrm>
              <a:off x="407247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44E0F7E7-C539-94EB-DEF3-A6A3A148005A}"/>
                </a:ext>
              </a:extLst>
            </p:cNvPr>
            <p:cNvSpPr/>
            <p:nvPr/>
          </p:nvSpPr>
          <p:spPr>
            <a:xfrm>
              <a:off x="407892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6F6DBF24-FF6E-2E57-5A50-2CCBCD4DA578}"/>
                </a:ext>
              </a:extLst>
            </p:cNvPr>
            <p:cNvSpPr/>
            <p:nvPr/>
          </p:nvSpPr>
          <p:spPr>
            <a:xfrm>
              <a:off x="407892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7FFB3450-71BD-75CF-C2C7-B7ACAD799B87}"/>
                </a:ext>
              </a:extLst>
            </p:cNvPr>
            <p:cNvSpPr/>
            <p:nvPr/>
          </p:nvSpPr>
          <p:spPr>
            <a:xfrm>
              <a:off x="4085376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7B47CB51-4221-E5B3-09B9-8E6233A6F550}"/>
                </a:ext>
              </a:extLst>
            </p:cNvPr>
            <p:cNvSpPr/>
            <p:nvPr/>
          </p:nvSpPr>
          <p:spPr>
            <a:xfrm>
              <a:off x="4085376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8A380B1-0387-3058-8D28-B4A80E878491}"/>
                </a:ext>
              </a:extLst>
            </p:cNvPr>
            <p:cNvSpPr/>
            <p:nvPr/>
          </p:nvSpPr>
          <p:spPr>
            <a:xfrm>
              <a:off x="409182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CDEF814-CC0B-D067-183A-BCEB187BAAF7}"/>
                </a:ext>
              </a:extLst>
            </p:cNvPr>
            <p:cNvSpPr/>
            <p:nvPr/>
          </p:nvSpPr>
          <p:spPr>
            <a:xfrm>
              <a:off x="409182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1053D19-62B4-11B3-97C9-33AA9C360CF5}"/>
                </a:ext>
              </a:extLst>
            </p:cNvPr>
            <p:cNvSpPr/>
            <p:nvPr/>
          </p:nvSpPr>
          <p:spPr>
            <a:xfrm>
              <a:off x="4098277" y="4403878"/>
              <a:ext cx="6451" cy="186511"/>
            </a:xfrm>
            <a:custGeom>
              <a:avLst/>
              <a:gdLst>
                <a:gd name="connsiteX0" fmla="*/ 0 w 6451"/>
                <a:gd name="connsiteY0" fmla="*/ 0 h 186511"/>
                <a:gd name="connsiteX1" fmla="*/ 0 w 6451"/>
                <a:gd name="connsiteY1" fmla="*/ 186511 h 186511"/>
                <a:gd name="connsiteX2" fmla="*/ 6452 w 6451"/>
                <a:gd name="connsiteY2" fmla="*/ 186511 h 186511"/>
                <a:gd name="connsiteX3" fmla="*/ 6452 w 6451"/>
                <a:gd name="connsiteY3" fmla="*/ 0 h 186511"/>
                <a:gd name="connsiteX4" fmla="*/ 0 w 6451"/>
                <a:gd name="connsiteY4" fmla="*/ 0 h 186511"/>
                <a:gd name="connsiteX5" fmla="*/ 0 w 645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" h="186511">
                  <a:moveTo>
                    <a:pt x="0" y="0"/>
                  </a:moveTo>
                  <a:lnTo>
                    <a:pt x="0" y="186511"/>
                  </a:lnTo>
                  <a:lnTo>
                    <a:pt x="6452" y="186511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1A8E663-A3F1-6C22-5620-111E7A69134B}"/>
                </a:ext>
              </a:extLst>
            </p:cNvPr>
            <p:cNvSpPr/>
            <p:nvPr/>
          </p:nvSpPr>
          <p:spPr>
            <a:xfrm>
              <a:off x="4098277" y="4403878"/>
              <a:ext cx="6451" cy="186511"/>
            </a:xfrm>
            <a:custGeom>
              <a:avLst/>
              <a:gdLst>
                <a:gd name="connsiteX0" fmla="*/ 0 w 6451"/>
                <a:gd name="connsiteY0" fmla="*/ 0 h 186511"/>
                <a:gd name="connsiteX1" fmla="*/ 0 w 6451"/>
                <a:gd name="connsiteY1" fmla="*/ 186511 h 186511"/>
                <a:gd name="connsiteX2" fmla="*/ 6452 w 6451"/>
                <a:gd name="connsiteY2" fmla="*/ 186511 h 186511"/>
                <a:gd name="connsiteX3" fmla="*/ 6452 w 6451"/>
                <a:gd name="connsiteY3" fmla="*/ 0 h 186511"/>
                <a:gd name="connsiteX4" fmla="*/ 0 w 645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1" h="186511">
                  <a:moveTo>
                    <a:pt x="0" y="0"/>
                  </a:moveTo>
                  <a:lnTo>
                    <a:pt x="0" y="186511"/>
                  </a:lnTo>
                  <a:lnTo>
                    <a:pt x="6452" y="186511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DE47F12E-0216-FED0-9F32-866217A7651D}"/>
                </a:ext>
              </a:extLst>
            </p:cNvPr>
            <p:cNvSpPr/>
            <p:nvPr/>
          </p:nvSpPr>
          <p:spPr>
            <a:xfrm>
              <a:off x="410472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FF86D905-F0B9-B006-86E0-6B7FBB367B38}"/>
                </a:ext>
              </a:extLst>
            </p:cNvPr>
            <p:cNvSpPr/>
            <p:nvPr/>
          </p:nvSpPr>
          <p:spPr>
            <a:xfrm>
              <a:off x="410472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2FE97F45-F6AD-7B28-0AD7-7B8075D92997}"/>
                </a:ext>
              </a:extLst>
            </p:cNvPr>
            <p:cNvSpPr/>
            <p:nvPr/>
          </p:nvSpPr>
          <p:spPr>
            <a:xfrm>
              <a:off x="411118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2EC6515B-A9E0-8369-05FC-111F949AB115}"/>
                </a:ext>
              </a:extLst>
            </p:cNvPr>
            <p:cNvSpPr/>
            <p:nvPr/>
          </p:nvSpPr>
          <p:spPr>
            <a:xfrm>
              <a:off x="411118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C4AECBAE-9E36-A5F0-85FA-4D38C43EE6A3}"/>
                </a:ext>
              </a:extLst>
            </p:cNvPr>
            <p:cNvSpPr/>
            <p:nvPr/>
          </p:nvSpPr>
          <p:spPr>
            <a:xfrm>
              <a:off x="411763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199559A4-BBEE-3D98-29F2-D2471303A1A3}"/>
                </a:ext>
              </a:extLst>
            </p:cNvPr>
            <p:cNvSpPr/>
            <p:nvPr/>
          </p:nvSpPr>
          <p:spPr>
            <a:xfrm>
              <a:off x="411763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E1CC30E5-FE5C-701D-C375-2107944D112F}"/>
                </a:ext>
              </a:extLst>
            </p:cNvPr>
            <p:cNvSpPr/>
            <p:nvPr/>
          </p:nvSpPr>
          <p:spPr>
            <a:xfrm>
              <a:off x="412408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1287B450-1040-5C8F-1A64-3B2E215ADF1C}"/>
                </a:ext>
              </a:extLst>
            </p:cNvPr>
            <p:cNvSpPr/>
            <p:nvPr/>
          </p:nvSpPr>
          <p:spPr>
            <a:xfrm>
              <a:off x="4124082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B8BB1431-01F0-EFF2-0003-182CEE87B5FB}"/>
                </a:ext>
              </a:extLst>
            </p:cNvPr>
            <p:cNvSpPr/>
            <p:nvPr/>
          </p:nvSpPr>
          <p:spPr>
            <a:xfrm>
              <a:off x="413053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FEA9009D-AE86-659D-3CB0-77469FA7DE00}"/>
                </a:ext>
              </a:extLst>
            </p:cNvPr>
            <p:cNvSpPr/>
            <p:nvPr/>
          </p:nvSpPr>
          <p:spPr>
            <a:xfrm>
              <a:off x="413053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886FB47-B3AE-9AF4-13D8-F4CD8EF6BF51}"/>
                </a:ext>
              </a:extLst>
            </p:cNvPr>
            <p:cNvSpPr/>
            <p:nvPr/>
          </p:nvSpPr>
          <p:spPr>
            <a:xfrm>
              <a:off x="413698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4DD2388F-8BB1-0F38-B314-5B1C5DD10E72}"/>
                </a:ext>
              </a:extLst>
            </p:cNvPr>
            <p:cNvSpPr/>
            <p:nvPr/>
          </p:nvSpPr>
          <p:spPr>
            <a:xfrm>
              <a:off x="4136983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5FA48CCC-29DB-A517-F81B-675D51DE624D}"/>
                </a:ext>
              </a:extLst>
            </p:cNvPr>
            <p:cNvSpPr/>
            <p:nvPr/>
          </p:nvSpPr>
          <p:spPr>
            <a:xfrm>
              <a:off x="4143434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F9DEB07B-FDF9-F36F-8D49-0D034384FBFD}"/>
                </a:ext>
              </a:extLst>
            </p:cNvPr>
            <p:cNvSpPr/>
            <p:nvPr/>
          </p:nvSpPr>
          <p:spPr>
            <a:xfrm>
              <a:off x="4143434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0E201279-77A0-EFE0-A33D-70404C25C47F}"/>
                </a:ext>
              </a:extLst>
            </p:cNvPr>
            <p:cNvSpPr/>
            <p:nvPr/>
          </p:nvSpPr>
          <p:spPr>
            <a:xfrm>
              <a:off x="414988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97611577-68F1-4AE3-031E-9060F7FB0126}"/>
                </a:ext>
              </a:extLst>
            </p:cNvPr>
            <p:cNvSpPr/>
            <p:nvPr/>
          </p:nvSpPr>
          <p:spPr>
            <a:xfrm>
              <a:off x="414988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A0FFB0F7-BFE4-2FD9-8397-133E3E78C0AC}"/>
                </a:ext>
              </a:extLst>
            </p:cNvPr>
            <p:cNvSpPr/>
            <p:nvPr/>
          </p:nvSpPr>
          <p:spPr>
            <a:xfrm>
              <a:off x="415633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4066797F-B1CD-4475-F214-696B1074D8DA}"/>
                </a:ext>
              </a:extLst>
            </p:cNvPr>
            <p:cNvSpPr/>
            <p:nvPr/>
          </p:nvSpPr>
          <p:spPr>
            <a:xfrm>
              <a:off x="4156337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562AAA4-9805-CCD1-AF24-C551A0D1AC53}"/>
                </a:ext>
              </a:extLst>
            </p:cNvPr>
            <p:cNvSpPr/>
            <p:nvPr/>
          </p:nvSpPr>
          <p:spPr>
            <a:xfrm>
              <a:off x="416278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7AA95AE-3F16-91CA-4FAA-F9BB2C05FE20}"/>
                </a:ext>
              </a:extLst>
            </p:cNvPr>
            <p:cNvSpPr/>
            <p:nvPr/>
          </p:nvSpPr>
          <p:spPr>
            <a:xfrm>
              <a:off x="4162788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1693D75C-8CA1-3F59-AEA5-D293313F1B80}"/>
                </a:ext>
              </a:extLst>
            </p:cNvPr>
            <p:cNvSpPr/>
            <p:nvPr/>
          </p:nvSpPr>
          <p:spPr>
            <a:xfrm>
              <a:off x="416923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424A528C-ADE4-48BB-0D89-2EAD49123A0D}"/>
                </a:ext>
              </a:extLst>
            </p:cNvPr>
            <p:cNvSpPr/>
            <p:nvPr/>
          </p:nvSpPr>
          <p:spPr>
            <a:xfrm>
              <a:off x="416923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B6DFE34C-731C-58FE-D34F-456C375035B5}"/>
                </a:ext>
              </a:extLst>
            </p:cNvPr>
            <p:cNvSpPr/>
            <p:nvPr/>
          </p:nvSpPr>
          <p:spPr>
            <a:xfrm>
              <a:off x="417568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FB54B199-4241-4586-BC14-ECA547E1A3F8}"/>
                </a:ext>
              </a:extLst>
            </p:cNvPr>
            <p:cNvSpPr/>
            <p:nvPr/>
          </p:nvSpPr>
          <p:spPr>
            <a:xfrm>
              <a:off x="4175689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D54E9FE-BED7-829E-F94D-A49D8327735C}"/>
                </a:ext>
              </a:extLst>
            </p:cNvPr>
            <p:cNvSpPr/>
            <p:nvPr/>
          </p:nvSpPr>
          <p:spPr>
            <a:xfrm>
              <a:off x="418214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B5A1854-E19D-CA8B-F44A-6FEA9DC455E2}"/>
                </a:ext>
              </a:extLst>
            </p:cNvPr>
            <p:cNvSpPr/>
            <p:nvPr/>
          </p:nvSpPr>
          <p:spPr>
            <a:xfrm>
              <a:off x="4182140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165532B4-C71D-0C74-5938-B5BCFDC2286F}"/>
                </a:ext>
              </a:extLst>
            </p:cNvPr>
            <p:cNvSpPr/>
            <p:nvPr/>
          </p:nvSpPr>
          <p:spPr>
            <a:xfrm>
              <a:off x="418859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EF43E73E-6162-3FED-34B6-685D503C1E74}"/>
                </a:ext>
              </a:extLst>
            </p:cNvPr>
            <p:cNvSpPr/>
            <p:nvPr/>
          </p:nvSpPr>
          <p:spPr>
            <a:xfrm>
              <a:off x="4188591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9FA1A1A6-5559-1CE1-15C8-443EAAF0C3EC}"/>
                </a:ext>
              </a:extLst>
            </p:cNvPr>
            <p:cNvSpPr/>
            <p:nvPr/>
          </p:nvSpPr>
          <p:spPr>
            <a:xfrm>
              <a:off x="4195042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6452 w 6452"/>
                <a:gd name="connsiteY3" fmla="*/ 0 h 1190"/>
                <a:gd name="connsiteX4" fmla="*/ 0 w 6452"/>
                <a:gd name="connsiteY4" fmla="*/ 0 h 1190"/>
                <a:gd name="connsiteX5" fmla="*/ 0 w 6452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64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4DC3E04-AB2B-AEB9-0154-D9DA605BF7B2}"/>
                </a:ext>
              </a:extLst>
            </p:cNvPr>
            <p:cNvSpPr/>
            <p:nvPr/>
          </p:nvSpPr>
          <p:spPr>
            <a:xfrm>
              <a:off x="4195042" y="4590389"/>
              <a:ext cx="6452" cy="1190"/>
            </a:xfrm>
            <a:custGeom>
              <a:avLst/>
              <a:gdLst>
                <a:gd name="connsiteX0" fmla="*/ 0 w 6452"/>
                <a:gd name="connsiteY0" fmla="*/ 0 h 1190"/>
                <a:gd name="connsiteX1" fmla="*/ 0 w 6452"/>
                <a:gd name="connsiteY1" fmla="*/ 0 h 1190"/>
                <a:gd name="connsiteX2" fmla="*/ 6452 w 6452"/>
                <a:gd name="connsiteY2" fmla="*/ 0 h 1190"/>
                <a:gd name="connsiteX3" fmla="*/ 0 w 6452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2" h="1190">
                  <a:moveTo>
                    <a:pt x="0" y="0"/>
                  </a:moveTo>
                  <a:lnTo>
                    <a:pt x="0" y="0"/>
                  </a:lnTo>
                  <a:lnTo>
                    <a:pt x="6452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FD224BB6-72D0-8605-8BF9-DA4A31A9FEF2}"/>
                </a:ext>
              </a:extLst>
            </p:cNvPr>
            <p:cNvSpPr/>
            <p:nvPr/>
          </p:nvSpPr>
          <p:spPr>
            <a:xfrm>
              <a:off x="420149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BDAEC0A4-6790-93A8-51E2-9B12A732DE38}"/>
                </a:ext>
              </a:extLst>
            </p:cNvPr>
            <p:cNvSpPr/>
            <p:nvPr/>
          </p:nvSpPr>
          <p:spPr>
            <a:xfrm>
              <a:off x="4201494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F57BB766-545B-028E-2944-5DB2D59C59CD}"/>
                </a:ext>
              </a:extLst>
            </p:cNvPr>
            <p:cNvSpPr/>
            <p:nvPr/>
          </p:nvSpPr>
          <p:spPr>
            <a:xfrm>
              <a:off x="420794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  <a:gd name="connsiteX5" fmla="*/ 0 w 6450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B01AACF3-8372-E3AF-3056-02B068F2A571}"/>
                </a:ext>
              </a:extLst>
            </p:cNvPr>
            <p:cNvSpPr/>
            <p:nvPr/>
          </p:nvSpPr>
          <p:spPr>
            <a:xfrm>
              <a:off x="4207945" y="4403878"/>
              <a:ext cx="6450" cy="186511"/>
            </a:xfrm>
            <a:custGeom>
              <a:avLst/>
              <a:gdLst>
                <a:gd name="connsiteX0" fmla="*/ 0 w 6450"/>
                <a:gd name="connsiteY0" fmla="*/ 0 h 186511"/>
                <a:gd name="connsiteX1" fmla="*/ 0 w 6450"/>
                <a:gd name="connsiteY1" fmla="*/ 186511 h 186511"/>
                <a:gd name="connsiteX2" fmla="*/ 6451 w 6450"/>
                <a:gd name="connsiteY2" fmla="*/ 186511 h 186511"/>
                <a:gd name="connsiteX3" fmla="*/ 6451 w 6450"/>
                <a:gd name="connsiteY3" fmla="*/ 0 h 186511"/>
                <a:gd name="connsiteX4" fmla="*/ 0 w 6450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0" h="186511">
                  <a:moveTo>
                    <a:pt x="0" y="0"/>
                  </a:moveTo>
                  <a:lnTo>
                    <a:pt x="0" y="186511"/>
                  </a:lnTo>
                  <a:lnTo>
                    <a:pt x="6451" y="186511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4E9F663C-6BA8-7D44-7144-BDFB48D04ACF}"/>
                </a:ext>
              </a:extLst>
            </p:cNvPr>
            <p:cNvSpPr/>
            <p:nvPr/>
          </p:nvSpPr>
          <p:spPr>
            <a:xfrm>
              <a:off x="421439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92CEEC81-4425-1175-8408-62E3FA3752E0}"/>
                </a:ext>
              </a:extLst>
            </p:cNvPr>
            <p:cNvSpPr/>
            <p:nvPr/>
          </p:nvSpPr>
          <p:spPr>
            <a:xfrm>
              <a:off x="4214395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6E58BCA9-C771-7AA7-F804-2699724900AD}"/>
                </a:ext>
              </a:extLst>
            </p:cNvPr>
            <p:cNvSpPr/>
            <p:nvPr/>
          </p:nvSpPr>
          <p:spPr>
            <a:xfrm>
              <a:off x="422084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6451 w 6450"/>
                <a:gd name="connsiteY3" fmla="*/ 0 h 1190"/>
                <a:gd name="connsiteX4" fmla="*/ 0 w 6450"/>
                <a:gd name="connsiteY4" fmla="*/ 0 h 1190"/>
                <a:gd name="connsiteX5" fmla="*/ 0 w 6450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64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0D4EA90E-9DE2-7987-71A2-2B6C38DB8C8E}"/>
                </a:ext>
              </a:extLst>
            </p:cNvPr>
            <p:cNvSpPr/>
            <p:nvPr/>
          </p:nvSpPr>
          <p:spPr>
            <a:xfrm>
              <a:off x="4220846" y="4590389"/>
              <a:ext cx="6450" cy="1190"/>
            </a:xfrm>
            <a:custGeom>
              <a:avLst/>
              <a:gdLst>
                <a:gd name="connsiteX0" fmla="*/ 0 w 6450"/>
                <a:gd name="connsiteY0" fmla="*/ 0 h 1190"/>
                <a:gd name="connsiteX1" fmla="*/ 0 w 6450"/>
                <a:gd name="connsiteY1" fmla="*/ 0 h 1190"/>
                <a:gd name="connsiteX2" fmla="*/ 6451 w 6450"/>
                <a:gd name="connsiteY2" fmla="*/ 0 h 1190"/>
                <a:gd name="connsiteX3" fmla="*/ 0 w 6450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" h="1190">
                  <a:moveTo>
                    <a:pt x="0" y="0"/>
                  </a:moveTo>
                  <a:lnTo>
                    <a:pt x="0" y="0"/>
                  </a:lnTo>
                  <a:lnTo>
                    <a:pt x="645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9AA833A-D608-273B-39A4-D9E841A4F8C6}"/>
                </a:ext>
              </a:extLst>
            </p:cNvPr>
            <p:cNvSpPr/>
            <p:nvPr/>
          </p:nvSpPr>
          <p:spPr>
            <a:xfrm>
              <a:off x="4227297" y="4590389"/>
              <a:ext cx="6449" cy="1190"/>
            </a:xfrm>
            <a:custGeom>
              <a:avLst/>
              <a:gdLst>
                <a:gd name="connsiteX0" fmla="*/ 0 w 6449"/>
                <a:gd name="connsiteY0" fmla="*/ 0 h 1190"/>
                <a:gd name="connsiteX1" fmla="*/ 0 w 6449"/>
                <a:gd name="connsiteY1" fmla="*/ 0 h 1190"/>
                <a:gd name="connsiteX2" fmla="*/ 6450 w 6449"/>
                <a:gd name="connsiteY2" fmla="*/ 0 h 1190"/>
                <a:gd name="connsiteX3" fmla="*/ 6450 w 6449"/>
                <a:gd name="connsiteY3" fmla="*/ 0 h 1190"/>
                <a:gd name="connsiteX4" fmla="*/ 0 w 6449"/>
                <a:gd name="connsiteY4" fmla="*/ 0 h 1190"/>
                <a:gd name="connsiteX5" fmla="*/ 0 w 6449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9" h="1190">
                  <a:moveTo>
                    <a:pt x="0" y="0"/>
                  </a:moveTo>
                  <a:lnTo>
                    <a:pt x="0" y="0"/>
                  </a:lnTo>
                  <a:lnTo>
                    <a:pt x="6450" y="0"/>
                  </a:lnTo>
                  <a:lnTo>
                    <a:pt x="64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03FBD4AA-B68D-669A-1953-E8DFBD9A2F5B}"/>
                </a:ext>
              </a:extLst>
            </p:cNvPr>
            <p:cNvSpPr/>
            <p:nvPr/>
          </p:nvSpPr>
          <p:spPr>
            <a:xfrm>
              <a:off x="4227297" y="4590389"/>
              <a:ext cx="6449" cy="1190"/>
            </a:xfrm>
            <a:custGeom>
              <a:avLst/>
              <a:gdLst>
                <a:gd name="connsiteX0" fmla="*/ 0 w 6449"/>
                <a:gd name="connsiteY0" fmla="*/ 0 h 1190"/>
                <a:gd name="connsiteX1" fmla="*/ 0 w 6449"/>
                <a:gd name="connsiteY1" fmla="*/ 0 h 1190"/>
                <a:gd name="connsiteX2" fmla="*/ 6450 w 6449"/>
                <a:gd name="connsiteY2" fmla="*/ 0 h 1190"/>
                <a:gd name="connsiteX3" fmla="*/ 0 w 6449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9" h="1190">
                  <a:moveTo>
                    <a:pt x="0" y="0"/>
                  </a:moveTo>
                  <a:lnTo>
                    <a:pt x="0" y="0"/>
                  </a:lnTo>
                  <a:lnTo>
                    <a:pt x="6450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7F8EA319-3E2E-6D7F-E05E-3CED6B2460B4}"/>
                </a:ext>
              </a:extLst>
            </p:cNvPr>
            <p:cNvSpPr/>
            <p:nvPr/>
          </p:nvSpPr>
          <p:spPr>
            <a:xfrm>
              <a:off x="423374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30BD889-FB7A-5274-1B27-1E72C6C47A30}"/>
                </a:ext>
              </a:extLst>
            </p:cNvPr>
            <p:cNvSpPr/>
            <p:nvPr/>
          </p:nvSpPr>
          <p:spPr>
            <a:xfrm>
              <a:off x="423374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DF7B7747-EB7A-D6D1-22EC-2DAAD27AD7B1}"/>
                </a:ext>
              </a:extLst>
            </p:cNvPr>
            <p:cNvSpPr/>
            <p:nvPr/>
          </p:nvSpPr>
          <p:spPr>
            <a:xfrm>
              <a:off x="42402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5615528A-D6D3-3F70-F04E-05C6FF8DC8E8}"/>
                </a:ext>
              </a:extLst>
            </p:cNvPr>
            <p:cNvSpPr/>
            <p:nvPr/>
          </p:nvSpPr>
          <p:spPr>
            <a:xfrm>
              <a:off x="42402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708B35B0-A804-20A9-59D1-8C0E9B12612F}"/>
                </a:ext>
              </a:extLst>
            </p:cNvPr>
            <p:cNvSpPr/>
            <p:nvPr/>
          </p:nvSpPr>
          <p:spPr>
            <a:xfrm>
              <a:off x="42466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D9C7C244-C3D5-1FFB-F395-6C361F432740}"/>
                </a:ext>
              </a:extLst>
            </p:cNvPr>
            <p:cNvSpPr/>
            <p:nvPr/>
          </p:nvSpPr>
          <p:spPr>
            <a:xfrm>
              <a:off x="42466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174E804-6AD6-34D5-D0E3-4602D4314BAC}"/>
                </a:ext>
              </a:extLst>
            </p:cNvPr>
            <p:cNvSpPr/>
            <p:nvPr/>
          </p:nvSpPr>
          <p:spPr>
            <a:xfrm>
              <a:off x="425310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53C4971A-5A65-E61D-61F5-169CE6143EEB}"/>
                </a:ext>
              </a:extLst>
            </p:cNvPr>
            <p:cNvSpPr/>
            <p:nvPr/>
          </p:nvSpPr>
          <p:spPr>
            <a:xfrm>
              <a:off x="425310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9A2364BF-0900-E513-0F5A-D29FB1CEFBC2}"/>
                </a:ext>
              </a:extLst>
            </p:cNvPr>
            <p:cNvSpPr/>
            <p:nvPr/>
          </p:nvSpPr>
          <p:spPr>
            <a:xfrm>
              <a:off x="425954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9791CCCA-A52E-D00F-C038-8CA68A3232C6}"/>
                </a:ext>
              </a:extLst>
            </p:cNvPr>
            <p:cNvSpPr/>
            <p:nvPr/>
          </p:nvSpPr>
          <p:spPr>
            <a:xfrm>
              <a:off x="425954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BF8CBC63-09EF-E570-3B41-4505D63F97D3}"/>
                </a:ext>
              </a:extLst>
            </p:cNvPr>
            <p:cNvSpPr/>
            <p:nvPr/>
          </p:nvSpPr>
          <p:spPr>
            <a:xfrm>
              <a:off x="426600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082FB06-D6E2-590F-33F7-86F8483DDC84}"/>
                </a:ext>
              </a:extLst>
            </p:cNvPr>
            <p:cNvSpPr/>
            <p:nvPr/>
          </p:nvSpPr>
          <p:spPr>
            <a:xfrm>
              <a:off x="426600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66793EF-A8F1-65A6-2069-565E3709A42B}"/>
                </a:ext>
              </a:extLst>
            </p:cNvPr>
            <p:cNvSpPr/>
            <p:nvPr/>
          </p:nvSpPr>
          <p:spPr>
            <a:xfrm>
              <a:off x="427245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0EC28189-642D-B87F-E8E7-50F96AD5BF33}"/>
                </a:ext>
              </a:extLst>
            </p:cNvPr>
            <p:cNvSpPr/>
            <p:nvPr/>
          </p:nvSpPr>
          <p:spPr>
            <a:xfrm>
              <a:off x="427245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A20B9CF4-DFD5-67BC-5E99-5C437A253A17}"/>
                </a:ext>
              </a:extLst>
            </p:cNvPr>
            <p:cNvSpPr/>
            <p:nvPr/>
          </p:nvSpPr>
          <p:spPr>
            <a:xfrm>
              <a:off x="42789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853188E-B482-E6D4-986F-85BB6F26D9BF}"/>
                </a:ext>
              </a:extLst>
            </p:cNvPr>
            <p:cNvSpPr/>
            <p:nvPr/>
          </p:nvSpPr>
          <p:spPr>
            <a:xfrm>
              <a:off x="42789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9BCAF063-A50D-129C-40EB-FE505AA2ECAA}"/>
                </a:ext>
              </a:extLst>
            </p:cNvPr>
            <p:cNvSpPr/>
            <p:nvPr/>
          </p:nvSpPr>
          <p:spPr>
            <a:xfrm>
              <a:off x="4285360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664005F4-4066-B1E0-8402-1DBCF7350DFC}"/>
                </a:ext>
              </a:extLst>
            </p:cNvPr>
            <p:cNvSpPr/>
            <p:nvPr/>
          </p:nvSpPr>
          <p:spPr>
            <a:xfrm>
              <a:off x="4285360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63AFB508-15A5-38D7-BCC9-2174FAE360E9}"/>
                </a:ext>
              </a:extLst>
            </p:cNvPr>
            <p:cNvSpPr/>
            <p:nvPr/>
          </p:nvSpPr>
          <p:spPr>
            <a:xfrm>
              <a:off x="429180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971B723-199B-747C-3CE5-6F98362735BC}"/>
                </a:ext>
              </a:extLst>
            </p:cNvPr>
            <p:cNvSpPr/>
            <p:nvPr/>
          </p:nvSpPr>
          <p:spPr>
            <a:xfrm>
              <a:off x="429180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764A85E8-0036-701B-CD86-6CE39BD8B217}"/>
                </a:ext>
              </a:extLst>
            </p:cNvPr>
            <p:cNvSpPr/>
            <p:nvPr/>
          </p:nvSpPr>
          <p:spPr>
            <a:xfrm>
              <a:off x="429825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6216E788-D56F-971F-7A0B-0C8090FC1A94}"/>
                </a:ext>
              </a:extLst>
            </p:cNvPr>
            <p:cNvSpPr/>
            <p:nvPr/>
          </p:nvSpPr>
          <p:spPr>
            <a:xfrm>
              <a:off x="429825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BC4D6B3-FEC8-BF37-2398-F3B7C5A4D326}"/>
                </a:ext>
              </a:extLst>
            </p:cNvPr>
            <p:cNvSpPr/>
            <p:nvPr/>
          </p:nvSpPr>
          <p:spPr>
            <a:xfrm>
              <a:off x="43047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50527396-3F81-D2C3-6170-6EB9E0B0298D}"/>
                </a:ext>
              </a:extLst>
            </p:cNvPr>
            <p:cNvSpPr/>
            <p:nvPr/>
          </p:nvSpPr>
          <p:spPr>
            <a:xfrm>
              <a:off x="43047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E5F4971F-330F-0FD8-A5B2-9AEE2A399753}"/>
                </a:ext>
              </a:extLst>
            </p:cNvPr>
            <p:cNvSpPr/>
            <p:nvPr/>
          </p:nvSpPr>
          <p:spPr>
            <a:xfrm>
              <a:off x="43111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14582BC7-E0DE-4521-9BF8-6EB8198601E4}"/>
                </a:ext>
              </a:extLst>
            </p:cNvPr>
            <p:cNvSpPr/>
            <p:nvPr/>
          </p:nvSpPr>
          <p:spPr>
            <a:xfrm>
              <a:off x="43111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7E0BAE2D-4C8A-E972-90CE-926E001E8921}"/>
                </a:ext>
              </a:extLst>
            </p:cNvPr>
            <p:cNvSpPr/>
            <p:nvPr/>
          </p:nvSpPr>
          <p:spPr>
            <a:xfrm>
              <a:off x="431761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7035862D-9F86-490C-96BF-7F4C131C33EC}"/>
                </a:ext>
              </a:extLst>
            </p:cNvPr>
            <p:cNvSpPr/>
            <p:nvPr/>
          </p:nvSpPr>
          <p:spPr>
            <a:xfrm>
              <a:off x="431761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E2CBAC29-8345-C48C-29D3-4E372D37777B}"/>
                </a:ext>
              </a:extLst>
            </p:cNvPr>
            <p:cNvSpPr/>
            <p:nvPr/>
          </p:nvSpPr>
          <p:spPr>
            <a:xfrm>
              <a:off x="4324068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090090DB-7B5D-BABE-4C47-F8BF50F3F264}"/>
                </a:ext>
              </a:extLst>
            </p:cNvPr>
            <p:cNvSpPr/>
            <p:nvPr/>
          </p:nvSpPr>
          <p:spPr>
            <a:xfrm>
              <a:off x="4324068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372087CB-4E4C-8662-9024-98CA5D37ACD9}"/>
                </a:ext>
              </a:extLst>
            </p:cNvPr>
            <p:cNvSpPr/>
            <p:nvPr/>
          </p:nvSpPr>
          <p:spPr>
            <a:xfrm>
              <a:off x="433050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FF5EF1AD-39FA-96FF-3376-751DEAC29E66}"/>
                </a:ext>
              </a:extLst>
            </p:cNvPr>
            <p:cNvSpPr/>
            <p:nvPr/>
          </p:nvSpPr>
          <p:spPr>
            <a:xfrm>
              <a:off x="433050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198B2D48-0043-5582-A30B-6711CB021794}"/>
                </a:ext>
              </a:extLst>
            </p:cNvPr>
            <p:cNvSpPr/>
            <p:nvPr/>
          </p:nvSpPr>
          <p:spPr>
            <a:xfrm>
              <a:off x="43369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63762D17-A9F7-00EB-10D5-552982F8EAC0}"/>
                </a:ext>
              </a:extLst>
            </p:cNvPr>
            <p:cNvSpPr/>
            <p:nvPr/>
          </p:nvSpPr>
          <p:spPr>
            <a:xfrm>
              <a:off x="43369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C3F750B-81F5-3A5A-98B3-B9676BEE1687}"/>
                </a:ext>
              </a:extLst>
            </p:cNvPr>
            <p:cNvSpPr/>
            <p:nvPr/>
          </p:nvSpPr>
          <p:spPr>
            <a:xfrm>
              <a:off x="43434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0C20AD86-2FD6-EBB9-CC87-BF1DCFBBB295}"/>
                </a:ext>
              </a:extLst>
            </p:cNvPr>
            <p:cNvSpPr/>
            <p:nvPr/>
          </p:nvSpPr>
          <p:spPr>
            <a:xfrm>
              <a:off x="43434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C6695217-813A-E946-8C48-ECF25D2FD818}"/>
                </a:ext>
              </a:extLst>
            </p:cNvPr>
            <p:cNvSpPr/>
            <p:nvPr/>
          </p:nvSpPr>
          <p:spPr>
            <a:xfrm>
              <a:off x="434986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D8E6A97B-EFE7-00D2-3EE2-8A563BF97760}"/>
                </a:ext>
              </a:extLst>
            </p:cNvPr>
            <p:cNvSpPr/>
            <p:nvPr/>
          </p:nvSpPr>
          <p:spPr>
            <a:xfrm>
              <a:off x="434986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76910FCC-7370-4485-A6B9-E6B6416FBD60}"/>
                </a:ext>
              </a:extLst>
            </p:cNvPr>
            <p:cNvSpPr/>
            <p:nvPr/>
          </p:nvSpPr>
          <p:spPr>
            <a:xfrm>
              <a:off x="435632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471EECE8-7026-6C7F-66BB-CD335A3B8A38}"/>
                </a:ext>
              </a:extLst>
            </p:cNvPr>
            <p:cNvSpPr/>
            <p:nvPr/>
          </p:nvSpPr>
          <p:spPr>
            <a:xfrm>
              <a:off x="435632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B3D48B0B-3687-D924-4E75-0AD5EC707AF5}"/>
                </a:ext>
              </a:extLst>
            </p:cNvPr>
            <p:cNvSpPr/>
            <p:nvPr/>
          </p:nvSpPr>
          <p:spPr>
            <a:xfrm>
              <a:off x="436276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E30BE10-E55A-6251-4BD3-E1657FD73EFC}"/>
                </a:ext>
              </a:extLst>
            </p:cNvPr>
            <p:cNvSpPr/>
            <p:nvPr/>
          </p:nvSpPr>
          <p:spPr>
            <a:xfrm>
              <a:off x="436276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01F36C00-3F75-28CA-8EAB-489CBE1BDF21}"/>
                </a:ext>
              </a:extLst>
            </p:cNvPr>
            <p:cNvSpPr/>
            <p:nvPr/>
          </p:nvSpPr>
          <p:spPr>
            <a:xfrm>
              <a:off x="43692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4491A04A-41FD-DA01-A6CC-877BD4EE2E96}"/>
                </a:ext>
              </a:extLst>
            </p:cNvPr>
            <p:cNvSpPr/>
            <p:nvPr/>
          </p:nvSpPr>
          <p:spPr>
            <a:xfrm>
              <a:off x="43692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07A5CE89-C73E-8FCF-08EF-3767E874478C}"/>
                </a:ext>
              </a:extLst>
            </p:cNvPr>
            <p:cNvSpPr/>
            <p:nvPr/>
          </p:nvSpPr>
          <p:spPr>
            <a:xfrm>
              <a:off x="437566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E88838BB-DD17-8A4E-ABF0-6F0938B0BF28}"/>
                </a:ext>
              </a:extLst>
            </p:cNvPr>
            <p:cNvSpPr/>
            <p:nvPr/>
          </p:nvSpPr>
          <p:spPr>
            <a:xfrm>
              <a:off x="437566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A632728E-6E10-3004-C2D5-B39009E9A726}"/>
                </a:ext>
              </a:extLst>
            </p:cNvPr>
            <p:cNvSpPr/>
            <p:nvPr/>
          </p:nvSpPr>
          <p:spPr>
            <a:xfrm>
              <a:off x="438212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C7EAF2D6-9A15-8720-ACAF-615D6F89577C}"/>
                </a:ext>
              </a:extLst>
            </p:cNvPr>
            <p:cNvSpPr/>
            <p:nvPr/>
          </p:nvSpPr>
          <p:spPr>
            <a:xfrm>
              <a:off x="438212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CE23561C-84D8-1ABC-63C5-3558DCAA14F6}"/>
                </a:ext>
              </a:extLst>
            </p:cNvPr>
            <p:cNvSpPr/>
            <p:nvPr/>
          </p:nvSpPr>
          <p:spPr>
            <a:xfrm>
              <a:off x="438857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E048BE7C-12B3-123D-5C86-0AF1848C6BA0}"/>
                </a:ext>
              </a:extLst>
            </p:cNvPr>
            <p:cNvSpPr/>
            <p:nvPr/>
          </p:nvSpPr>
          <p:spPr>
            <a:xfrm>
              <a:off x="438857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F48D3274-EE92-FE61-4FB3-4203C95D9DA0}"/>
                </a:ext>
              </a:extLst>
            </p:cNvPr>
            <p:cNvSpPr/>
            <p:nvPr/>
          </p:nvSpPr>
          <p:spPr>
            <a:xfrm>
              <a:off x="439501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11DCFEF8-680C-9194-320D-773C946A533F}"/>
                </a:ext>
              </a:extLst>
            </p:cNvPr>
            <p:cNvSpPr/>
            <p:nvPr/>
          </p:nvSpPr>
          <p:spPr>
            <a:xfrm>
              <a:off x="439501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E4685CFA-F3C0-35A1-A356-2EC055DF24AA}"/>
                </a:ext>
              </a:extLst>
            </p:cNvPr>
            <p:cNvSpPr/>
            <p:nvPr/>
          </p:nvSpPr>
          <p:spPr>
            <a:xfrm>
              <a:off x="440147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59CD1DA-9DAB-4281-1B16-EB18729FD5EB}"/>
                </a:ext>
              </a:extLst>
            </p:cNvPr>
            <p:cNvSpPr/>
            <p:nvPr/>
          </p:nvSpPr>
          <p:spPr>
            <a:xfrm>
              <a:off x="440147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F9732B0-F2A8-3DD1-7FA4-1EC9AE0931FA}"/>
                </a:ext>
              </a:extLst>
            </p:cNvPr>
            <p:cNvSpPr/>
            <p:nvPr/>
          </p:nvSpPr>
          <p:spPr>
            <a:xfrm>
              <a:off x="44079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6DD508D2-D152-5E02-869E-0BED0F6FD249}"/>
                </a:ext>
              </a:extLst>
            </p:cNvPr>
            <p:cNvSpPr/>
            <p:nvPr/>
          </p:nvSpPr>
          <p:spPr>
            <a:xfrm>
              <a:off x="44079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11FC30D0-20D0-B897-A65C-88F2C7CF578D}"/>
                </a:ext>
              </a:extLst>
            </p:cNvPr>
            <p:cNvSpPr/>
            <p:nvPr/>
          </p:nvSpPr>
          <p:spPr>
            <a:xfrm>
              <a:off x="441437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45776ACF-BB1C-1EE9-890E-46B6A758DAE2}"/>
                </a:ext>
              </a:extLst>
            </p:cNvPr>
            <p:cNvSpPr/>
            <p:nvPr/>
          </p:nvSpPr>
          <p:spPr>
            <a:xfrm>
              <a:off x="441437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854C25A1-6103-4383-5237-625436B5676F}"/>
                </a:ext>
              </a:extLst>
            </p:cNvPr>
            <p:cNvSpPr/>
            <p:nvPr/>
          </p:nvSpPr>
          <p:spPr>
            <a:xfrm>
              <a:off x="44208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D6D4F99B-4BE5-0E30-CA98-94621F87DFC2}"/>
                </a:ext>
              </a:extLst>
            </p:cNvPr>
            <p:cNvSpPr/>
            <p:nvPr/>
          </p:nvSpPr>
          <p:spPr>
            <a:xfrm>
              <a:off x="44208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DA83B24A-DD84-4201-B95B-B670969C7754}"/>
                </a:ext>
              </a:extLst>
            </p:cNvPr>
            <p:cNvSpPr/>
            <p:nvPr/>
          </p:nvSpPr>
          <p:spPr>
            <a:xfrm>
              <a:off x="442728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FDD317F5-6F20-AF0A-1992-CCD168CD48D4}"/>
                </a:ext>
              </a:extLst>
            </p:cNvPr>
            <p:cNvSpPr/>
            <p:nvPr/>
          </p:nvSpPr>
          <p:spPr>
            <a:xfrm>
              <a:off x="442728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61CE6B48-1AD6-98E4-C20C-E165F4B988D8}"/>
                </a:ext>
              </a:extLst>
            </p:cNvPr>
            <p:cNvSpPr/>
            <p:nvPr/>
          </p:nvSpPr>
          <p:spPr>
            <a:xfrm>
              <a:off x="443372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7BC51373-494C-0216-AD97-E1277BD7BE01}"/>
                </a:ext>
              </a:extLst>
            </p:cNvPr>
            <p:cNvSpPr/>
            <p:nvPr/>
          </p:nvSpPr>
          <p:spPr>
            <a:xfrm>
              <a:off x="443372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F19AB761-99A4-5A4C-B4E6-C26EC915DF2B}"/>
                </a:ext>
              </a:extLst>
            </p:cNvPr>
            <p:cNvSpPr/>
            <p:nvPr/>
          </p:nvSpPr>
          <p:spPr>
            <a:xfrm>
              <a:off x="44401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0B641F8C-AF28-8323-A846-3D3FFCFEB816}"/>
                </a:ext>
              </a:extLst>
            </p:cNvPr>
            <p:cNvSpPr/>
            <p:nvPr/>
          </p:nvSpPr>
          <p:spPr>
            <a:xfrm>
              <a:off x="44401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CBFED72-7046-1BF7-49BE-18A0420E561F}"/>
                </a:ext>
              </a:extLst>
            </p:cNvPr>
            <p:cNvSpPr/>
            <p:nvPr/>
          </p:nvSpPr>
          <p:spPr>
            <a:xfrm>
              <a:off x="44466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82AC42-608D-35FC-9D92-DBF2BF6E126D}"/>
                </a:ext>
              </a:extLst>
            </p:cNvPr>
            <p:cNvSpPr/>
            <p:nvPr/>
          </p:nvSpPr>
          <p:spPr>
            <a:xfrm>
              <a:off x="44466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98777F-FB01-E100-729A-F7DDBBBFB9BA}"/>
                </a:ext>
              </a:extLst>
            </p:cNvPr>
            <p:cNvSpPr/>
            <p:nvPr/>
          </p:nvSpPr>
          <p:spPr>
            <a:xfrm>
              <a:off x="445308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3DD7D73-B09B-BFB7-599E-E5BBDD5D1D81}"/>
                </a:ext>
              </a:extLst>
            </p:cNvPr>
            <p:cNvSpPr/>
            <p:nvPr/>
          </p:nvSpPr>
          <p:spPr>
            <a:xfrm>
              <a:off x="445308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2B86B2E6-EAE4-B0C4-031A-39E276C2F382}"/>
                </a:ext>
              </a:extLst>
            </p:cNvPr>
            <p:cNvSpPr/>
            <p:nvPr/>
          </p:nvSpPr>
          <p:spPr>
            <a:xfrm>
              <a:off x="445953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C57EF684-A4E9-00FE-0306-11EE72725475}"/>
                </a:ext>
              </a:extLst>
            </p:cNvPr>
            <p:cNvSpPr/>
            <p:nvPr/>
          </p:nvSpPr>
          <p:spPr>
            <a:xfrm>
              <a:off x="445953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831C9604-BB45-D97F-1F4B-A6BE77AEEFDE}"/>
                </a:ext>
              </a:extLst>
            </p:cNvPr>
            <p:cNvSpPr/>
            <p:nvPr/>
          </p:nvSpPr>
          <p:spPr>
            <a:xfrm>
              <a:off x="446597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03A20CAF-2629-BD1B-90FD-CE2530B7881D}"/>
                </a:ext>
              </a:extLst>
            </p:cNvPr>
            <p:cNvSpPr/>
            <p:nvPr/>
          </p:nvSpPr>
          <p:spPr>
            <a:xfrm>
              <a:off x="446597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0E4220D5-64D9-51F3-4133-5B59895B325F}"/>
                </a:ext>
              </a:extLst>
            </p:cNvPr>
            <p:cNvSpPr/>
            <p:nvPr/>
          </p:nvSpPr>
          <p:spPr>
            <a:xfrm>
              <a:off x="44724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32C7FF11-A51F-B7EF-B6FA-8FC4A41F613B}"/>
                </a:ext>
              </a:extLst>
            </p:cNvPr>
            <p:cNvSpPr/>
            <p:nvPr/>
          </p:nvSpPr>
          <p:spPr>
            <a:xfrm>
              <a:off x="44724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408A8C1D-150F-4F00-AE42-EB8CE597FDBD}"/>
                </a:ext>
              </a:extLst>
            </p:cNvPr>
            <p:cNvSpPr/>
            <p:nvPr/>
          </p:nvSpPr>
          <p:spPr>
            <a:xfrm>
              <a:off x="447888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100C647-CC94-B68E-9CAD-EAAC19440BB1}"/>
                </a:ext>
              </a:extLst>
            </p:cNvPr>
            <p:cNvSpPr/>
            <p:nvPr/>
          </p:nvSpPr>
          <p:spPr>
            <a:xfrm>
              <a:off x="447888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E8FABFBA-C297-4930-FB6D-283CD7E6D9E1}"/>
                </a:ext>
              </a:extLst>
            </p:cNvPr>
            <p:cNvSpPr/>
            <p:nvPr/>
          </p:nvSpPr>
          <p:spPr>
            <a:xfrm>
              <a:off x="44853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875238AD-543F-7B83-ABBA-E17D71DFC0F0}"/>
                </a:ext>
              </a:extLst>
            </p:cNvPr>
            <p:cNvSpPr/>
            <p:nvPr/>
          </p:nvSpPr>
          <p:spPr>
            <a:xfrm>
              <a:off x="44853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7D5645C-273F-14CE-FC9C-47927A4B8D47}"/>
                </a:ext>
              </a:extLst>
            </p:cNvPr>
            <p:cNvSpPr/>
            <p:nvPr/>
          </p:nvSpPr>
          <p:spPr>
            <a:xfrm>
              <a:off x="4491791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EACDCD32-ECC0-8B32-00C4-44342561EF57}"/>
                </a:ext>
              </a:extLst>
            </p:cNvPr>
            <p:cNvSpPr/>
            <p:nvPr/>
          </p:nvSpPr>
          <p:spPr>
            <a:xfrm>
              <a:off x="4491791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CE425EE7-14C9-ED9F-4C46-663D77AEDC82}"/>
                </a:ext>
              </a:extLst>
            </p:cNvPr>
            <p:cNvSpPr/>
            <p:nvPr/>
          </p:nvSpPr>
          <p:spPr>
            <a:xfrm>
              <a:off x="449823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1490B537-264D-6EC2-AF1E-051EC1988909}"/>
                </a:ext>
              </a:extLst>
            </p:cNvPr>
            <p:cNvSpPr/>
            <p:nvPr/>
          </p:nvSpPr>
          <p:spPr>
            <a:xfrm>
              <a:off x="449823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999D62F-D8D1-6C74-668C-4C48EC4A019C}"/>
                </a:ext>
              </a:extLst>
            </p:cNvPr>
            <p:cNvSpPr/>
            <p:nvPr/>
          </p:nvSpPr>
          <p:spPr>
            <a:xfrm>
              <a:off x="45046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DCF4739E-6647-AE99-4556-AACBA49A5A0A}"/>
                </a:ext>
              </a:extLst>
            </p:cNvPr>
            <p:cNvSpPr/>
            <p:nvPr/>
          </p:nvSpPr>
          <p:spPr>
            <a:xfrm>
              <a:off x="45046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7357FB5C-49E1-AE13-4DE3-6D2788DD7998}"/>
                </a:ext>
              </a:extLst>
            </p:cNvPr>
            <p:cNvSpPr/>
            <p:nvPr/>
          </p:nvSpPr>
          <p:spPr>
            <a:xfrm>
              <a:off x="451113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E0174CD5-22BC-E39E-705A-106080582AB5}"/>
                </a:ext>
              </a:extLst>
            </p:cNvPr>
            <p:cNvSpPr/>
            <p:nvPr/>
          </p:nvSpPr>
          <p:spPr>
            <a:xfrm>
              <a:off x="451113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0E1773B-F5B6-2141-B342-948F2BE905CC}"/>
                </a:ext>
              </a:extLst>
            </p:cNvPr>
            <p:cNvSpPr/>
            <p:nvPr/>
          </p:nvSpPr>
          <p:spPr>
            <a:xfrm>
              <a:off x="45175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C09CDB5-2D23-87DD-C6D8-09FF90DA4AD7}"/>
                </a:ext>
              </a:extLst>
            </p:cNvPr>
            <p:cNvSpPr/>
            <p:nvPr/>
          </p:nvSpPr>
          <p:spPr>
            <a:xfrm>
              <a:off x="45175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3BAE1CA6-E02C-D137-A584-3182F2040261}"/>
                </a:ext>
              </a:extLst>
            </p:cNvPr>
            <p:cNvSpPr/>
            <p:nvPr/>
          </p:nvSpPr>
          <p:spPr>
            <a:xfrm>
              <a:off x="45240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4BE78656-45FA-D755-1350-4704E877B006}"/>
                </a:ext>
              </a:extLst>
            </p:cNvPr>
            <p:cNvSpPr/>
            <p:nvPr/>
          </p:nvSpPr>
          <p:spPr>
            <a:xfrm>
              <a:off x="45240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2CB6A298-A1BE-3C51-F4BF-27CA13E32C63}"/>
                </a:ext>
              </a:extLst>
            </p:cNvPr>
            <p:cNvSpPr/>
            <p:nvPr/>
          </p:nvSpPr>
          <p:spPr>
            <a:xfrm>
              <a:off x="4530498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8645385-83EA-F39D-9953-8927068501A8}"/>
                </a:ext>
              </a:extLst>
            </p:cNvPr>
            <p:cNvSpPr/>
            <p:nvPr/>
          </p:nvSpPr>
          <p:spPr>
            <a:xfrm>
              <a:off x="4530498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D0381B70-DD62-7E0B-BA51-D3F0AC18AAA1}"/>
                </a:ext>
              </a:extLst>
            </p:cNvPr>
            <p:cNvSpPr/>
            <p:nvPr/>
          </p:nvSpPr>
          <p:spPr>
            <a:xfrm>
              <a:off x="453693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5981EC6B-9908-385A-EF3C-F82360DDE26A}"/>
                </a:ext>
              </a:extLst>
            </p:cNvPr>
            <p:cNvSpPr/>
            <p:nvPr/>
          </p:nvSpPr>
          <p:spPr>
            <a:xfrm>
              <a:off x="453693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E79211C7-983F-7BE4-BC6D-2A2E6EABE00B}"/>
                </a:ext>
              </a:extLst>
            </p:cNvPr>
            <p:cNvSpPr/>
            <p:nvPr/>
          </p:nvSpPr>
          <p:spPr>
            <a:xfrm>
              <a:off x="454339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59D53AF7-BAAC-ED68-81EF-1F922E3855E8}"/>
                </a:ext>
              </a:extLst>
            </p:cNvPr>
            <p:cNvSpPr/>
            <p:nvPr/>
          </p:nvSpPr>
          <p:spPr>
            <a:xfrm>
              <a:off x="454339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2B886624-D927-5816-E276-977855AD1328}"/>
                </a:ext>
              </a:extLst>
            </p:cNvPr>
            <p:cNvSpPr/>
            <p:nvPr/>
          </p:nvSpPr>
          <p:spPr>
            <a:xfrm>
              <a:off x="454984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B96434A3-097E-7970-CE47-85203721B958}"/>
                </a:ext>
              </a:extLst>
            </p:cNvPr>
            <p:cNvSpPr/>
            <p:nvPr/>
          </p:nvSpPr>
          <p:spPr>
            <a:xfrm>
              <a:off x="454984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777CDC6F-37BC-6FA5-C9E1-C20FBDABFCC3}"/>
                </a:ext>
              </a:extLst>
            </p:cNvPr>
            <p:cNvSpPr/>
            <p:nvPr/>
          </p:nvSpPr>
          <p:spPr>
            <a:xfrm>
              <a:off x="45562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42F69495-63AA-2315-251C-88FA154E67CE}"/>
                </a:ext>
              </a:extLst>
            </p:cNvPr>
            <p:cNvSpPr/>
            <p:nvPr/>
          </p:nvSpPr>
          <p:spPr>
            <a:xfrm>
              <a:off x="45562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BB7A78D9-1A4F-CEAE-B236-4DB4F0CBFC97}"/>
                </a:ext>
              </a:extLst>
            </p:cNvPr>
            <p:cNvSpPr/>
            <p:nvPr/>
          </p:nvSpPr>
          <p:spPr>
            <a:xfrm>
              <a:off x="456275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C6EF5915-B18F-90F8-F752-53EC4E201E5B}"/>
                </a:ext>
              </a:extLst>
            </p:cNvPr>
            <p:cNvSpPr/>
            <p:nvPr/>
          </p:nvSpPr>
          <p:spPr>
            <a:xfrm>
              <a:off x="456275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AA25A68-6253-36D7-595D-BA1BAB112B03}"/>
                </a:ext>
              </a:extLst>
            </p:cNvPr>
            <p:cNvSpPr/>
            <p:nvPr/>
          </p:nvSpPr>
          <p:spPr>
            <a:xfrm>
              <a:off x="456919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3E8B7F70-D2F0-BDEB-7066-6C1A0EF54CE1}"/>
                </a:ext>
              </a:extLst>
            </p:cNvPr>
            <p:cNvSpPr/>
            <p:nvPr/>
          </p:nvSpPr>
          <p:spPr>
            <a:xfrm>
              <a:off x="456919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4F58CABE-A154-FBB0-8DF0-777D02AED0C9}"/>
                </a:ext>
              </a:extLst>
            </p:cNvPr>
            <p:cNvSpPr/>
            <p:nvPr/>
          </p:nvSpPr>
          <p:spPr>
            <a:xfrm>
              <a:off x="457564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26C80D3-2CB0-5858-B3EF-D3FA3C3611D5}"/>
                </a:ext>
              </a:extLst>
            </p:cNvPr>
            <p:cNvSpPr/>
            <p:nvPr/>
          </p:nvSpPr>
          <p:spPr>
            <a:xfrm>
              <a:off x="457564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A9CC5AC6-2328-1333-7F38-A7F185ED7293}"/>
                </a:ext>
              </a:extLst>
            </p:cNvPr>
            <p:cNvSpPr/>
            <p:nvPr/>
          </p:nvSpPr>
          <p:spPr>
            <a:xfrm>
              <a:off x="45821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E53925A5-B511-5AF4-C43F-70AEC499F513}"/>
                </a:ext>
              </a:extLst>
            </p:cNvPr>
            <p:cNvSpPr/>
            <p:nvPr/>
          </p:nvSpPr>
          <p:spPr>
            <a:xfrm>
              <a:off x="45821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52BF714A-55D3-A37B-44DD-09061CCBD52A}"/>
                </a:ext>
              </a:extLst>
            </p:cNvPr>
            <p:cNvSpPr/>
            <p:nvPr/>
          </p:nvSpPr>
          <p:spPr>
            <a:xfrm>
              <a:off x="45885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97334CC6-AE9D-800F-182C-30664433E36A}"/>
                </a:ext>
              </a:extLst>
            </p:cNvPr>
            <p:cNvSpPr/>
            <p:nvPr/>
          </p:nvSpPr>
          <p:spPr>
            <a:xfrm>
              <a:off x="45885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DCBEFA30-C860-C1CD-6712-45C781D4B971}"/>
                </a:ext>
              </a:extLst>
            </p:cNvPr>
            <p:cNvSpPr/>
            <p:nvPr/>
          </p:nvSpPr>
          <p:spPr>
            <a:xfrm>
              <a:off x="459500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56FA7B5-BCEB-3D2D-62FF-59CA2F9C908B}"/>
                </a:ext>
              </a:extLst>
            </p:cNvPr>
            <p:cNvSpPr/>
            <p:nvPr/>
          </p:nvSpPr>
          <p:spPr>
            <a:xfrm>
              <a:off x="459500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723699FE-0DDA-0BA1-537A-6E11CAE31940}"/>
                </a:ext>
              </a:extLst>
            </p:cNvPr>
            <p:cNvSpPr/>
            <p:nvPr/>
          </p:nvSpPr>
          <p:spPr>
            <a:xfrm>
              <a:off x="460144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1A7032B-E366-536B-D25A-B9379F71B2AD}"/>
                </a:ext>
              </a:extLst>
            </p:cNvPr>
            <p:cNvSpPr/>
            <p:nvPr/>
          </p:nvSpPr>
          <p:spPr>
            <a:xfrm>
              <a:off x="460144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A0B6D62E-ECDC-D579-2C7B-9F16D9030004}"/>
                </a:ext>
              </a:extLst>
            </p:cNvPr>
            <p:cNvSpPr/>
            <p:nvPr/>
          </p:nvSpPr>
          <p:spPr>
            <a:xfrm>
              <a:off x="460790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88D10AF1-80ED-4210-F573-33822464C5B1}"/>
                </a:ext>
              </a:extLst>
            </p:cNvPr>
            <p:cNvSpPr/>
            <p:nvPr/>
          </p:nvSpPr>
          <p:spPr>
            <a:xfrm>
              <a:off x="460790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32DC994-F871-7AED-B4BA-32CC9CB55190}"/>
                </a:ext>
              </a:extLst>
            </p:cNvPr>
            <p:cNvSpPr/>
            <p:nvPr/>
          </p:nvSpPr>
          <p:spPr>
            <a:xfrm>
              <a:off x="461435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3CA6F8C-14C8-BCD0-618D-38CD0E4D8E29}"/>
                </a:ext>
              </a:extLst>
            </p:cNvPr>
            <p:cNvSpPr/>
            <p:nvPr/>
          </p:nvSpPr>
          <p:spPr>
            <a:xfrm>
              <a:off x="461435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4A6B619-2B7D-6BD3-0C2C-E28E3E6C10AF}"/>
                </a:ext>
              </a:extLst>
            </p:cNvPr>
            <p:cNvSpPr/>
            <p:nvPr/>
          </p:nvSpPr>
          <p:spPr>
            <a:xfrm>
              <a:off x="46208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2A9336B5-4E15-56B2-5541-3E524DC611EB}"/>
                </a:ext>
              </a:extLst>
            </p:cNvPr>
            <p:cNvSpPr/>
            <p:nvPr/>
          </p:nvSpPr>
          <p:spPr>
            <a:xfrm>
              <a:off x="46208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8D47E32B-A4AA-67C1-E08B-66824F387CDF}"/>
                </a:ext>
              </a:extLst>
            </p:cNvPr>
            <p:cNvSpPr/>
            <p:nvPr/>
          </p:nvSpPr>
          <p:spPr>
            <a:xfrm>
              <a:off x="462726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09B2E1CA-A179-17CD-6DDF-8E425FB0F4C6}"/>
                </a:ext>
              </a:extLst>
            </p:cNvPr>
            <p:cNvSpPr/>
            <p:nvPr/>
          </p:nvSpPr>
          <p:spPr>
            <a:xfrm>
              <a:off x="462726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BBA5CF3F-B439-53D4-22B3-4A40548B99EB}"/>
                </a:ext>
              </a:extLst>
            </p:cNvPr>
            <p:cNvSpPr/>
            <p:nvPr/>
          </p:nvSpPr>
          <p:spPr>
            <a:xfrm>
              <a:off x="463371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CABD306A-A277-9382-A2A3-7850FBC17D25}"/>
                </a:ext>
              </a:extLst>
            </p:cNvPr>
            <p:cNvSpPr/>
            <p:nvPr/>
          </p:nvSpPr>
          <p:spPr>
            <a:xfrm>
              <a:off x="463371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E5ACF7AA-5C30-B45A-2EC0-B98A8287E231}"/>
                </a:ext>
              </a:extLst>
            </p:cNvPr>
            <p:cNvSpPr/>
            <p:nvPr/>
          </p:nvSpPr>
          <p:spPr>
            <a:xfrm>
              <a:off x="464015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CCD6A218-133A-3D38-6DE6-67AB3EAF6D01}"/>
                </a:ext>
              </a:extLst>
            </p:cNvPr>
            <p:cNvSpPr/>
            <p:nvPr/>
          </p:nvSpPr>
          <p:spPr>
            <a:xfrm>
              <a:off x="464015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AB60E489-9F7C-7914-5084-40B090408AAF}"/>
                </a:ext>
              </a:extLst>
            </p:cNvPr>
            <p:cNvSpPr/>
            <p:nvPr/>
          </p:nvSpPr>
          <p:spPr>
            <a:xfrm>
              <a:off x="46466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482F666-B1B9-BDD9-4B59-373777BA04A1}"/>
                </a:ext>
              </a:extLst>
            </p:cNvPr>
            <p:cNvSpPr/>
            <p:nvPr/>
          </p:nvSpPr>
          <p:spPr>
            <a:xfrm>
              <a:off x="46466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7CA8E341-CF5B-2813-88F8-4AE9DD4DB6C0}"/>
                </a:ext>
              </a:extLst>
            </p:cNvPr>
            <p:cNvSpPr/>
            <p:nvPr/>
          </p:nvSpPr>
          <p:spPr>
            <a:xfrm>
              <a:off x="46530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EE57154C-3DE7-A642-2C4C-2B50FC6FB063}"/>
                </a:ext>
              </a:extLst>
            </p:cNvPr>
            <p:cNvSpPr/>
            <p:nvPr/>
          </p:nvSpPr>
          <p:spPr>
            <a:xfrm>
              <a:off x="46530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C1401ABF-20AD-9E79-A98F-D05CC21150A5}"/>
                </a:ext>
              </a:extLst>
            </p:cNvPr>
            <p:cNvSpPr/>
            <p:nvPr/>
          </p:nvSpPr>
          <p:spPr>
            <a:xfrm>
              <a:off x="465951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8FEAFAA7-A7CE-BF24-24CC-B33E8A066933}"/>
                </a:ext>
              </a:extLst>
            </p:cNvPr>
            <p:cNvSpPr/>
            <p:nvPr/>
          </p:nvSpPr>
          <p:spPr>
            <a:xfrm>
              <a:off x="465951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7A63AA47-6931-96FA-B0AB-43BF261EFBFF}"/>
                </a:ext>
              </a:extLst>
            </p:cNvPr>
            <p:cNvSpPr/>
            <p:nvPr/>
          </p:nvSpPr>
          <p:spPr>
            <a:xfrm>
              <a:off x="466596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F8CF2653-D2CA-0198-0D8D-D6E668C1932C}"/>
                </a:ext>
              </a:extLst>
            </p:cNvPr>
            <p:cNvSpPr/>
            <p:nvPr/>
          </p:nvSpPr>
          <p:spPr>
            <a:xfrm>
              <a:off x="466596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4E14A0D2-A913-87CC-79AE-429B5F2F6271}"/>
                </a:ext>
              </a:extLst>
            </p:cNvPr>
            <p:cNvSpPr/>
            <p:nvPr/>
          </p:nvSpPr>
          <p:spPr>
            <a:xfrm>
              <a:off x="467240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0999CD2E-A18C-39C7-F538-80B21A253E25}"/>
                </a:ext>
              </a:extLst>
            </p:cNvPr>
            <p:cNvSpPr/>
            <p:nvPr/>
          </p:nvSpPr>
          <p:spPr>
            <a:xfrm>
              <a:off x="467240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506354B-9F08-9C60-1289-6EC659F5A3CC}"/>
                </a:ext>
              </a:extLst>
            </p:cNvPr>
            <p:cNvSpPr/>
            <p:nvPr/>
          </p:nvSpPr>
          <p:spPr>
            <a:xfrm>
              <a:off x="46788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157D3A02-719B-8A3F-40F7-E0B8725FB07B}"/>
                </a:ext>
              </a:extLst>
            </p:cNvPr>
            <p:cNvSpPr/>
            <p:nvPr/>
          </p:nvSpPr>
          <p:spPr>
            <a:xfrm>
              <a:off x="46788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F4B7EF3E-F42E-005F-D86E-47A8B671861C}"/>
                </a:ext>
              </a:extLst>
            </p:cNvPr>
            <p:cNvSpPr/>
            <p:nvPr/>
          </p:nvSpPr>
          <p:spPr>
            <a:xfrm>
              <a:off x="46853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6C41DEC-E0A1-F93A-2127-F4B459BF4287}"/>
                </a:ext>
              </a:extLst>
            </p:cNvPr>
            <p:cNvSpPr/>
            <p:nvPr/>
          </p:nvSpPr>
          <p:spPr>
            <a:xfrm>
              <a:off x="46853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ECBA42EB-6D30-9FD5-2690-A547F355283C}"/>
                </a:ext>
              </a:extLst>
            </p:cNvPr>
            <p:cNvSpPr/>
            <p:nvPr/>
          </p:nvSpPr>
          <p:spPr>
            <a:xfrm>
              <a:off x="469176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B5014FCB-A66B-0037-9F40-6A7D02E6EAA7}"/>
                </a:ext>
              </a:extLst>
            </p:cNvPr>
            <p:cNvSpPr/>
            <p:nvPr/>
          </p:nvSpPr>
          <p:spPr>
            <a:xfrm>
              <a:off x="469176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4171BD50-D843-4EE2-23D6-7006611AE6D4}"/>
                </a:ext>
              </a:extLst>
            </p:cNvPr>
            <p:cNvSpPr/>
            <p:nvPr/>
          </p:nvSpPr>
          <p:spPr>
            <a:xfrm>
              <a:off x="4698221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  <a:gd name="connsiteX5" fmla="*/ 0 w 6441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3950D151-B6CF-FA6D-08CB-A20932595A97}"/>
                </a:ext>
              </a:extLst>
            </p:cNvPr>
            <p:cNvSpPr/>
            <p:nvPr/>
          </p:nvSpPr>
          <p:spPr>
            <a:xfrm>
              <a:off x="4698221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206A5674-6AD3-19D0-3C21-53DEE40F5EAC}"/>
                </a:ext>
              </a:extLst>
            </p:cNvPr>
            <p:cNvSpPr/>
            <p:nvPr/>
          </p:nvSpPr>
          <p:spPr>
            <a:xfrm>
              <a:off x="470466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05857B2F-71A1-94B6-3E56-2EC33E40B1AD}"/>
                </a:ext>
              </a:extLst>
            </p:cNvPr>
            <p:cNvSpPr/>
            <p:nvPr/>
          </p:nvSpPr>
          <p:spPr>
            <a:xfrm>
              <a:off x="470466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E3FA6974-A8D1-5BAB-E672-1CCF1E9DC184}"/>
                </a:ext>
              </a:extLst>
            </p:cNvPr>
            <p:cNvSpPr/>
            <p:nvPr/>
          </p:nvSpPr>
          <p:spPr>
            <a:xfrm>
              <a:off x="47111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20B2A01-308E-40DB-1D03-2EA55DF56D31}"/>
                </a:ext>
              </a:extLst>
            </p:cNvPr>
            <p:cNvSpPr/>
            <p:nvPr/>
          </p:nvSpPr>
          <p:spPr>
            <a:xfrm>
              <a:off x="47111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F155C41-A6A1-1C3A-51F6-3E94A6129251}"/>
                </a:ext>
              </a:extLst>
            </p:cNvPr>
            <p:cNvSpPr/>
            <p:nvPr/>
          </p:nvSpPr>
          <p:spPr>
            <a:xfrm>
              <a:off x="471756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306AF204-0A6D-961B-1E96-1DCF8A1D959C}"/>
                </a:ext>
              </a:extLst>
            </p:cNvPr>
            <p:cNvSpPr/>
            <p:nvPr/>
          </p:nvSpPr>
          <p:spPr>
            <a:xfrm>
              <a:off x="471756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8F4A6ECA-51CE-7B38-9EDD-CCA12210A388}"/>
                </a:ext>
              </a:extLst>
            </p:cNvPr>
            <p:cNvSpPr/>
            <p:nvPr/>
          </p:nvSpPr>
          <p:spPr>
            <a:xfrm>
              <a:off x="4724022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885CAFE4-B142-0AE5-BE15-4937AEA6188D}"/>
                </a:ext>
              </a:extLst>
            </p:cNvPr>
            <p:cNvSpPr/>
            <p:nvPr/>
          </p:nvSpPr>
          <p:spPr>
            <a:xfrm>
              <a:off x="4724022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6B126AB2-4C6E-2779-75F6-FE0C9B44FA9A}"/>
                </a:ext>
              </a:extLst>
            </p:cNvPr>
            <p:cNvSpPr/>
            <p:nvPr/>
          </p:nvSpPr>
          <p:spPr>
            <a:xfrm>
              <a:off x="47304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C2E7BE5D-4167-64BE-5B0E-8189F415810C}"/>
                </a:ext>
              </a:extLst>
            </p:cNvPr>
            <p:cNvSpPr/>
            <p:nvPr/>
          </p:nvSpPr>
          <p:spPr>
            <a:xfrm>
              <a:off x="47304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9B77FB3D-7449-230C-10BB-88D38F356E20}"/>
                </a:ext>
              </a:extLst>
            </p:cNvPr>
            <p:cNvSpPr/>
            <p:nvPr/>
          </p:nvSpPr>
          <p:spPr>
            <a:xfrm>
              <a:off x="473692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546775FA-BC4E-A17F-743C-53C11DABF64F}"/>
                </a:ext>
              </a:extLst>
            </p:cNvPr>
            <p:cNvSpPr/>
            <p:nvPr/>
          </p:nvSpPr>
          <p:spPr>
            <a:xfrm>
              <a:off x="473692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3E1BF8F4-7D91-8E3E-D886-55E0127BF479}"/>
                </a:ext>
              </a:extLst>
            </p:cNvPr>
            <p:cNvSpPr/>
            <p:nvPr/>
          </p:nvSpPr>
          <p:spPr>
            <a:xfrm>
              <a:off x="474337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CD5BD2A9-A39B-29A0-0E00-78B71034F881}"/>
                </a:ext>
              </a:extLst>
            </p:cNvPr>
            <p:cNvSpPr/>
            <p:nvPr/>
          </p:nvSpPr>
          <p:spPr>
            <a:xfrm>
              <a:off x="474337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B4DBD7A-D086-4873-C397-20AA8198DA00}"/>
                </a:ext>
              </a:extLst>
            </p:cNvPr>
            <p:cNvSpPr/>
            <p:nvPr/>
          </p:nvSpPr>
          <p:spPr>
            <a:xfrm>
              <a:off x="47498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DF9904C1-0A9F-F0BD-9498-66D1DEABEEFD}"/>
                </a:ext>
              </a:extLst>
            </p:cNvPr>
            <p:cNvSpPr/>
            <p:nvPr/>
          </p:nvSpPr>
          <p:spPr>
            <a:xfrm>
              <a:off x="47498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C13F139A-53B2-308C-C247-3B2A5D660319}"/>
                </a:ext>
              </a:extLst>
            </p:cNvPr>
            <p:cNvSpPr/>
            <p:nvPr/>
          </p:nvSpPr>
          <p:spPr>
            <a:xfrm>
              <a:off x="475627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0C120D12-7B34-C3BF-8423-A96AA134F2F9}"/>
                </a:ext>
              </a:extLst>
            </p:cNvPr>
            <p:cNvSpPr/>
            <p:nvPr/>
          </p:nvSpPr>
          <p:spPr>
            <a:xfrm>
              <a:off x="475627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C658A0F-B920-36AF-C41E-8D00734B5F9E}"/>
                </a:ext>
              </a:extLst>
            </p:cNvPr>
            <p:cNvSpPr/>
            <p:nvPr/>
          </p:nvSpPr>
          <p:spPr>
            <a:xfrm>
              <a:off x="47627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B0F0A1E7-7081-BAE7-280C-CDCA9210F365}"/>
                </a:ext>
              </a:extLst>
            </p:cNvPr>
            <p:cNvSpPr/>
            <p:nvPr/>
          </p:nvSpPr>
          <p:spPr>
            <a:xfrm>
              <a:off x="47627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91258B0F-DBD4-4CE2-25B7-65D6262878A7}"/>
                </a:ext>
              </a:extLst>
            </p:cNvPr>
            <p:cNvSpPr/>
            <p:nvPr/>
          </p:nvSpPr>
          <p:spPr>
            <a:xfrm>
              <a:off x="476918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71394D14-9D0C-24AE-1422-D4BC10E5421C}"/>
                </a:ext>
              </a:extLst>
            </p:cNvPr>
            <p:cNvSpPr/>
            <p:nvPr/>
          </p:nvSpPr>
          <p:spPr>
            <a:xfrm>
              <a:off x="476918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F0DED182-E024-E87E-036A-3D503C475FA1}"/>
                </a:ext>
              </a:extLst>
            </p:cNvPr>
            <p:cNvSpPr/>
            <p:nvPr/>
          </p:nvSpPr>
          <p:spPr>
            <a:xfrm>
              <a:off x="477562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65EC825-1324-93C2-2401-79555430AEAD}"/>
                </a:ext>
              </a:extLst>
            </p:cNvPr>
            <p:cNvSpPr/>
            <p:nvPr/>
          </p:nvSpPr>
          <p:spPr>
            <a:xfrm>
              <a:off x="477562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CE8FF2AD-B046-BF00-D1A6-BF80D90B07FB}"/>
                </a:ext>
              </a:extLst>
            </p:cNvPr>
            <p:cNvSpPr/>
            <p:nvPr/>
          </p:nvSpPr>
          <p:spPr>
            <a:xfrm>
              <a:off x="47820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60CB77CE-435A-AB99-AB32-EB5795196214}"/>
                </a:ext>
              </a:extLst>
            </p:cNvPr>
            <p:cNvSpPr/>
            <p:nvPr/>
          </p:nvSpPr>
          <p:spPr>
            <a:xfrm>
              <a:off x="47820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B4BA27E8-1BFC-1F04-A366-338187D6426A}"/>
                </a:ext>
              </a:extLst>
            </p:cNvPr>
            <p:cNvSpPr/>
            <p:nvPr/>
          </p:nvSpPr>
          <p:spPr>
            <a:xfrm>
              <a:off x="47885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431087B-2623-7C5B-DF48-A699A474DEFE}"/>
                </a:ext>
              </a:extLst>
            </p:cNvPr>
            <p:cNvSpPr/>
            <p:nvPr/>
          </p:nvSpPr>
          <p:spPr>
            <a:xfrm>
              <a:off x="478853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349DFC74-D234-8DE1-E146-F33B53CD873C}"/>
                </a:ext>
              </a:extLst>
            </p:cNvPr>
            <p:cNvSpPr/>
            <p:nvPr/>
          </p:nvSpPr>
          <p:spPr>
            <a:xfrm>
              <a:off x="479498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D4DF40D9-4C1E-964E-907B-BFE96CBB9B5C}"/>
                </a:ext>
              </a:extLst>
            </p:cNvPr>
            <p:cNvSpPr/>
            <p:nvPr/>
          </p:nvSpPr>
          <p:spPr>
            <a:xfrm>
              <a:off x="479498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B6D2022-44B8-C745-CBF2-1586E3855A26}"/>
                </a:ext>
              </a:extLst>
            </p:cNvPr>
            <p:cNvSpPr/>
            <p:nvPr/>
          </p:nvSpPr>
          <p:spPr>
            <a:xfrm>
              <a:off x="480143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8F14C190-14A6-0142-0077-DF53CBD375E6}"/>
                </a:ext>
              </a:extLst>
            </p:cNvPr>
            <p:cNvSpPr/>
            <p:nvPr/>
          </p:nvSpPr>
          <p:spPr>
            <a:xfrm>
              <a:off x="4801437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D81F2458-CC07-6355-D920-815F348AD1A2}"/>
                </a:ext>
              </a:extLst>
            </p:cNvPr>
            <p:cNvSpPr/>
            <p:nvPr/>
          </p:nvSpPr>
          <p:spPr>
            <a:xfrm>
              <a:off x="480787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6EE0AF5F-9082-E414-6E2B-E6ECF2495A2F}"/>
                </a:ext>
              </a:extLst>
            </p:cNvPr>
            <p:cNvSpPr/>
            <p:nvPr/>
          </p:nvSpPr>
          <p:spPr>
            <a:xfrm>
              <a:off x="480787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23BF96EC-996E-60BC-2ED2-5865F23E6CBA}"/>
                </a:ext>
              </a:extLst>
            </p:cNvPr>
            <p:cNvSpPr/>
            <p:nvPr/>
          </p:nvSpPr>
          <p:spPr>
            <a:xfrm>
              <a:off x="48143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C41E2A56-9B57-3A5F-FC6F-7C6161A0EF4F}"/>
                </a:ext>
              </a:extLst>
            </p:cNvPr>
            <p:cNvSpPr/>
            <p:nvPr/>
          </p:nvSpPr>
          <p:spPr>
            <a:xfrm>
              <a:off x="48143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3322CC59-9A38-D392-6DA6-8F2355848455}"/>
                </a:ext>
              </a:extLst>
            </p:cNvPr>
            <p:cNvSpPr/>
            <p:nvPr/>
          </p:nvSpPr>
          <p:spPr>
            <a:xfrm>
              <a:off x="482078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C391B133-EAD5-DD47-1983-E69D6CDEEEF9}"/>
                </a:ext>
              </a:extLst>
            </p:cNvPr>
            <p:cNvSpPr/>
            <p:nvPr/>
          </p:nvSpPr>
          <p:spPr>
            <a:xfrm>
              <a:off x="4820784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723C54F1-D33B-C378-5404-21119E270D09}"/>
                </a:ext>
              </a:extLst>
            </p:cNvPr>
            <p:cNvSpPr/>
            <p:nvPr/>
          </p:nvSpPr>
          <p:spPr>
            <a:xfrm>
              <a:off x="4827238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EE8EA639-69EC-D377-AD39-809E391E8C54}"/>
                </a:ext>
              </a:extLst>
            </p:cNvPr>
            <p:cNvSpPr/>
            <p:nvPr/>
          </p:nvSpPr>
          <p:spPr>
            <a:xfrm>
              <a:off x="4827238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250502EE-78D0-D026-D1E6-4F023C4E97C4}"/>
                </a:ext>
              </a:extLst>
            </p:cNvPr>
            <p:cNvSpPr/>
            <p:nvPr/>
          </p:nvSpPr>
          <p:spPr>
            <a:xfrm>
              <a:off x="483369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EE128BA-7E02-A2AF-42A5-A54AF2DFF50C}"/>
                </a:ext>
              </a:extLst>
            </p:cNvPr>
            <p:cNvSpPr/>
            <p:nvPr/>
          </p:nvSpPr>
          <p:spPr>
            <a:xfrm>
              <a:off x="483369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79D9174-FFF3-8223-71A7-B903665BF8FC}"/>
                </a:ext>
              </a:extLst>
            </p:cNvPr>
            <p:cNvSpPr/>
            <p:nvPr/>
          </p:nvSpPr>
          <p:spPr>
            <a:xfrm>
              <a:off x="4840144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8CF093C4-B45B-A14F-41F0-ADE425B3CA69}"/>
                </a:ext>
              </a:extLst>
            </p:cNvPr>
            <p:cNvSpPr/>
            <p:nvPr/>
          </p:nvSpPr>
          <p:spPr>
            <a:xfrm>
              <a:off x="4840144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97391F44-ED9C-27F9-350A-9D3386F51759}"/>
                </a:ext>
              </a:extLst>
            </p:cNvPr>
            <p:cNvSpPr/>
            <p:nvPr/>
          </p:nvSpPr>
          <p:spPr>
            <a:xfrm>
              <a:off x="48465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D5951C8-41CF-99FD-91E1-09419A761137}"/>
                </a:ext>
              </a:extLst>
            </p:cNvPr>
            <p:cNvSpPr/>
            <p:nvPr/>
          </p:nvSpPr>
          <p:spPr>
            <a:xfrm>
              <a:off x="48465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1A0D5154-83FE-CED9-6412-46E408054B03}"/>
                </a:ext>
              </a:extLst>
            </p:cNvPr>
            <p:cNvSpPr/>
            <p:nvPr/>
          </p:nvSpPr>
          <p:spPr>
            <a:xfrm>
              <a:off x="48530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9C36D0FA-2780-5AA7-3D45-14B0FE8B9035}"/>
                </a:ext>
              </a:extLst>
            </p:cNvPr>
            <p:cNvSpPr/>
            <p:nvPr/>
          </p:nvSpPr>
          <p:spPr>
            <a:xfrm>
              <a:off x="48530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25F4F6E-96B4-279B-D44E-C1C9CADB1F84}"/>
                </a:ext>
              </a:extLst>
            </p:cNvPr>
            <p:cNvSpPr/>
            <p:nvPr/>
          </p:nvSpPr>
          <p:spPr>
            <a:xfrm>
              <a:off x="485949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9F12C95C-ACE0-582E-2829-1CD0F1F6DECA}"/>
                </a:ext>
              </a:extLst>
            </p:cNvPr>
            <p:cNvSpPr/>
            <p:nvPr/>
          </p:nvSpPr>
          <p:spPr>
            <a:xfrm>
              <a:off x="485949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F65C4B41-ADBF-AF93-6F11-A1D75C81DEC3}"/>
                </a:ext>
              </a:extLst>
            </p:cNvPr>
            <p:cNvSpPr/>
            <p:nvPr/>
          </p:nvSpPr>
          <p:spPr>
            <a:xfrm>
              <a:off x="48659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AAC1E0BD-BA96-74DB-C23A-EDD918DA6ACA}"/>
                </a:ext>
              </a:extLst>
            </p:cNvPr>
            <p:cNvSpPr/>
            <p:nvPr/>
          </p:nvSpPr>
          <p:spPr>
            <a:xfrm>
              <a:off x="48659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B7311595-46D8-A509-EB06-B142ADF347D7}"/>
                </a:ext>
              </a:extLst>
            </p:cNvPr>
            <p:cNvSpPr/>
            <p:nvPr/>
          </p:nvSpPr>
          <p:spPr>
            <a:xfrm>
              <a:off x="4872398" y="3657819"/>
              <a:ext cx="6441" cy="932570"/>
            </a:xfrm>
            <a:custGeom>
              <a:avLst/>
              <a:gdLst>
                <a:gd name="connsiteX0" fmla="*/ 0 w 6441"/>
                <a:gd name="connsiteY0" fmla="*/ 0 h 932570"/>
                <a:gd name="connsiteX1" fmla="*/ 0 w 6441"/>
                <a:gd name="connsiteY1" fmla="*/ 932570 h 932570"/>
                <a:gd name="connsiteX2" fmla="*/ 6441 w 6441"/>
                <a:gd name="connsiteY2" fmla="*/ 932570 h 932570"/>
                <a:gd name="connsiteX3" fmla="*/ 6441 w 6441"/>
                <a:gd name="connsiteY3" fmla="*/ 0 h 932570"/>
                <a:gd name="connsiteX4" fmla="*/ 0 w 6441"/>
                <a:gd name="connsiteY4" fmla="*/ 0 h 932570"/>
                <a:gd name="connsiteX5" fmla="*/ 0 w 6441"/>
                <a:gd name="connsiteY5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932570">
                  <a:moveTo>
                    <a:pt x="0" y="0"/>
                  </a:moveTo>
                  <a:lnTo>
                    <a:pt x="0" y="932570"/>
                  </a:lnTo>
                  <a:lnTo>
                    <a:pt x="6441" y="93257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9CA3496F-2F88-0459-2380-AACE6A484058}"/>
                </a:ext>
              </a:extLst>
            </p:cNvPr>
            <p:cNvSpPr/>
            <p:nvPr/>
          </p:nvSpPr>
          <p:spPr>
            <a:xfrm>
              <a:off x="4872398" y="3657819"/>
              <a:ext cx="6441" cy="932570"/>
            </a:xfrm>
            <a:custGeom>
              <a:avLst/>
              <a:gdLst>
                <a:gd name="connsiteX0" fmla="*/ 0 w 6441"/>
                <a:gd name="connsiteY0" fmla="*/ 0 h 932570"/>
                <a:gd name="connsiteX1" fmla="*/ 0 w 6441"/>
                <a:gd name="connsiteY1" fmla="*/ 932570 h 932570"/>
                <a:gd name="connsiteX2" fmla="*/ 6441 w 6441"/>
                <a:gd name="connsiteY2" fmla="*/ 932570 h 932570"/>
                <a:gd name="connsiteX3" fmla="*/ 6441 w 6441"/>
                <a:gd name="connsiteY3" fmla="*/ 0 h 932570"/>
                <a:gd name="connsiteX4" fmla="*/ 0 w 6441"/>
                <a:gd name="connsiteY4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932570">
                  <a:moveTo>
                    <a:pt x="0" y="0"/>
                  </a:moveTo>
                  <a:lnTo>
                    <a:pt x="0" y="932570"/>
                  </a:lnTo>
                  <a:lnTo>
                    <a:pt x="6441" y="93257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8397C690-73FA-FB3E-E5C4-02A9EF55711B}"/>
                </a:ext>
              </a:extLst>
            </p:cNvPr>
            <p:cNvSpPr/>
            <p:nvPr/>
          </p:nvSpPr>
          <p:spPr>
            <a:xfrm>
              <a:off x="487883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90C9D56-1B27-4223-E86C-8C89E1685F9E}"/>
                </a:ext>
              </a:extLst>
            </p:cNvPr>
            <p:cNvSpPr/>
            <p:nvPr/>
          </p:nvSpPr>
          <p:spPr>
            <a:xfrm>
              <a:off x="487883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6B497D4-088D-8FB9-9EAB-C5A31790DCF6}"/>
                </a:ext>
              </a:extLst>
            </p:cNvPr>
            <p:cNvSpPr/>
            <p:nvPr/>
          </p:nvSpPr>
          <p:spPr>
            <a:xfrm>
              <a:off x="488529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06CADCD-6B6F-ACFB-DD89-A0FA2D454E1B}"/>
                </a:ext>
              </a:extLst>
            </p:cNvPr>
            <p:cNvSpPr/>
            <p:nvPr/>
          </p:nvSpPr>
          <p:spPr>
            <a:xfrm>
              <a:off x="488529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89850937-F01C-40E3-C265-90E8677D426F}"/>
                </a:ext>
              </a:extLst>
            </p:cNvPr>
            <p:cNvSpPr/>
            <p:nvPr/>
          </p:nvSpPr>
          <p:spPr>
            <a:xfrm>
              <a:off x="48917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706A6DB-500B-8B0F-88DE-C6A1FC1589B9}"/>
                </a:ext>
              </a:extLst>
            </p:cNvPr>
            <p:cNvSpPr/>
            <p:nvPr/>
          </p:nvSpPr>
          <p:spPr>
            <a:xfrm>
              <a:off x="48917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DDB04DE0-FAD2-86E6-FCFA-B67509C0EF2E}"/>
                </a:ext>
              </a:extLst>
            </p:cNvPr>
            <p:cNvSpPr/>
            <p:nvPr/>
          </p:nvSpPr>
          <p:spPr>
            <a:xfrm>
              <a:off x="48981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83992FB7-CD04-1676-7FF3-2D9477860F14}"/>
                </a:ext>
              </a:extLst>
            </p:cNvPr>
            <p:cNvSpPr/>
            <p:nvPr/>
          </p:nvSpPr>
          <p:spPr>
            <a:xfrm>
              <a:off x="48981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646D4EF9-CCF8-EDF3-40AE-36B1EF44D489}"/>
                </a:ext>
              </a:extLst>
            </p:cNvPr>
            <p:cNvSpPr/>
            <p:nvPr/>
          </p:nvSpPr>
          <p:spPr>
            <a:xfrm>
              <a:off x="4904652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  <a:gd name="connsiteX5" fmla="*/ 0 w 644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7C3F6A8B-109F-9DE5-339F-E7EA2FFB549E}"/>
                </a:ext>
              </a:extLst>
            </p:cNvPr>
            <p:cNvSpPr/>
            <p:nvPr/>
          </p:nvSpPr>
          <p:spPr>
            <a:xfrm>
              <a:off x="4904652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17507900-A07D-A3DB-0943-28CE86C2B09A}"/>
                </a:ext>
              </a:extLst>
            </p:cNvPr>
            <p:cNvSpPr/>
            <p:nvPr/>
          </p:nvSpPr>
          <p:spPr>
            <a:xfrm>
              <a:off x="491109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6A31DD9A-CD6D-BB87-FDD4-19CC1E1BC714}"/>
                </a:ext>
              </a:extLst>
            </p:cNvPr>
            <p:cNvSpPr/>
            <p:nvPr/>
          </p:nvSpPr>
          <p:spPr>
            <a:xfrm>
              <a:off x="491109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F2AE5FAD-3CD8-8137-FDEB-2AD81F37569E}"/>
                </a:ext>
              </a:extLst>
            </p:cNvPr>
            <p:cNvSpPr/>
            <p:nvPr/>
          </p:nvSpPr>
          <p:spPr>
            <a:xfrm>
              <a:off x="49175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A03CDB3D-E995-3841-5E60-A15FE0572C54}"/>
                </a:ext>
              </a:extLst>
            </p:cNvPr>
            <p:cNvSpPr/>
            <p:nvPr/>
          </p:nvSpPr>
          <p:spPr>
            <a:xfrm>
              <a:off x="49175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78EA0770-2F42-07EE-D994-F05E15796B7B}"/>
                </a:ext>
              </a:extLst>
            </p:cNvPr>
            <p:cNvSpPr/>
            <p:nvPr/>
          </p:nvSpPr>
          <p:spPr>
            <a:xfrm>
              <a:off x="4924000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  <a:gd name="connsiteX5" fmla="*/ 0 w 6453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1698A9D1-BCA7-D8B1-1A9B-CD54B116E92F}"/>
                </a:ext>
              </a:extLst>
            </p:cNvPr>
            <p:cNvSpPr/>
            <p:nvPr/>
          </p:nvSpPr>
          <p:spPr>
            <a:xfrm>
              <a:off x="4924000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5135F5F4-94B8-17C0-4642-3ED2F524BEF7}"/>
                </a:ext>
              </a:extLst>
            </p:cNvPr>
            <p:cNvSpPr/>
            <p:nvPr/>
          </p:nvSpPr>
          <p:spPr>
            <a:xfrm>
              <a:off x="49304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D9E89FE0-4731-A86A-6208-54C47BBA8784}"/>
                </a:ext>
              </a:extLst>
            </p:cNvPr>
            <p:cNvSpPr/>
            <p:nvPr/>
          </p:nvSpPr>
          <p:spPr>
            <a:xfrm>
              <a:off x="49304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7E13777E-DD37-AE59-DF23-F96A66C6DD80}"/>
                </a:ext>
              </a:extLst>
            </p:cNvPr>
            <p:cNvSpPr/>
            <p:nvPr/>
          </p:nvSpPr>
          <p:spPr>
            <a:xfrm>
              <a:off x="493690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D7D61C29-B541-B410-CEE3-0BC2C9FD42F3}"/>
                </a:ext>
              </a:extLst>
            </p:cNvPr>
            <p:cNvSpPr/>
            <p:nvPr/>
          </p:nvSpPr>
          <p:spPr>
            <a:xfrm>
              <a:off x="493690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E3F49EFE-46F9-AA39-0CE6-719D66BDAAB4}"/>
                </a:ext>
              </a:extLst>
            </p:cNvPr>
            <p:cNvSpPr/>
            <p:nvPr/>
          </p:nvSpPr>
          <p:spPr>
            <a:xfrm>
              <a:off x="494335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87E98E41-A939-03B8-3913-FE3C0B6F1498}"/>
                </a:ext>
              </a:extLst>
            </p:cNvPr>
            <p:cNvSpPr/>
            <p:nvPr/>
          </p:nvSpPr>
          <p:spPr>
            <a:xfrm>
              <a:off x="494335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4BDC511-AB32-0914-933A-A9B73DF87182}"/>
                </a:ext>
              </a:extLst>
            </p:cNvPr>
            <p:cNvSpPr/>
            <p:nvPr/>
          </p:nvSpPr>
          <p:spPr>
            <a:xfrm>
              <a:off x="4949800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DF8E6D22-8E82-413D-2CF6-3A743829D25B}"/>
                </a:ext>
              </a:extLst>
            </p:cNvPr>
            <p:cNvSpPr/>
            <p:nvPr/>
          </p:nvSpPr>
          <p:spPr>
            <a:xfrm>
              <a:off x="4949800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9EE79F7-F967-DD27-ACE5-37DD2183864F}"/>
                </a:ext>
              </a:extLst>
            </p:cNvPr>
            <p:cNvSpPr/>
            <p:nvPr/>
          </p:nvSpPr>
          <p:spPr>
            <a:xfrm>
              <a:off x="495625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20761DB9-9D5C-C8FA-A412-3B27992FC360}"/>
                </a:ext>
              </a:extLst>
            </p:cNvPr>
            <p:cNvSpPr/>
            <p:nvPr/>
          </p:nvSpPr>
          <p:spPr>
            <a:xfrm>
              <a:off x="495625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ACCE588E-378D-2462-E35F-9A5E7734A503}"/>
                </a:ext>
              </a:extLst>
            </p:cNvPr>
            <p:cNvSpPr/>
            <p:nvPr/>
          </p:nvSpPr>
          <p:spPr>
            <a:xfrm>
              <a:off x="49627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5E6FB59F-3DF5-5788-D7EC-F960368077F2}"/>
                </a:ext>
              </a:extLst>
            </p:cNvPr>
            <p:cNvSpPr/>
            <p:nvPr/>
          </p:nvSpPr>
          <p:spPr>
            <a:xfrm>
              <a:off x="496270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F59BCD91-25E4-4ABF-6309-57A0A850319F}"/>
                </a:ext>
              </a:extLst>
            </p:cNvPr>
            <p:cNvSpPr/>
            <p:nvPr/>
          </p:nvSpPr>
          <p:spPr>
            <a:xfrm>
              <a:off x="496916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F2FAC1F-5BDC-8A8D-E4B5-41F37CA10B88}"/>
                </a:ext>
              </a:extLst>
            </p:cNvPr>
            <p:cNvSpPr/>
            <p:nvPr/>
          </p:nvSpPr>
          <p:spPr>
            <a:xfrm>
              <a:off x="496916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AA3A7275-7CC8-E39B-0D4C-10E2210E2800}"/>
                </a:ext>
              </a:extLst>
            </p:cNvPr>
            <p:cNvSpPr/>
            <p:nvPr/>
          </p:nvSpPr>
          <p:spPr>
            <a:xfrm>
              <a:off x="497561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6E292B9A-4EC4-AB44-CB50-44228100E2AE}"/>
                </a:ext>
              </a:extLst>
            </p:cNvPr>
            <p:cNvSpPr/>
            <p:nvPr/>
          </p:nvSpPr>
          <p:spPr>
            <a:xfrm>
              <a:off x="4975613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8C00CE88-9233-7C9D-2C11-C21A79FFB7C0}"/>
                </a:ext>
              </a:extLst>
            </p:cNvPr>
            <p:cNvSpPr/>
            <p:nvPr/>
          </p:nvSpPr>
          <p:spPr>
            <a:xfrm>
              <a:off x="4982055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  <a:gd name="connsiteX5" fmla="*/ 0 w 6453"/>
                <a:gd name="connsiteY5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003F41D3-AC9E-2353-5339-F268F7A76DAB}"/>
                </a:ext>
              </a:extLst>
            </p:cNvPr>
            <p:cNvSpPr/>
            <p:nvPr/>
          </p:nvSpPr>
          <p:spPr>
            <a:xfrm>
              <a:off x="4982055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B9EC370C-2FFE-C956-9BB7-D1DC9A86518C}"/>
                </a:ext>
              </a:extLst>
            </p:cNvPr>
            <p:cNvSpPr/>
            <p:nvPr/>
          </p:nvSpPr>
          <p:spPr>
            <a:xfrm>
              <a:off x="49885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4E643910-14B6-BC49-B4B0-609C06A0A7A6}"/>
                </a:ext>
              </a:extLst>
            </p:cNvPr>
            <p:cNvSpPr/>
            <p:nvPr/>
          </p:nvSpPr>
          <p:spPr>
            <a:xfrm>
              <a:off x="49885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EA55CE5D-75F7-2814-2A34-EDD0659DB60E}"/>
                </a:ext>
              </a:extLst>
            </p:cNvPr>
            <p:cNvSpPr/>
            <p:nvPr/>
          </p:nvSpPr>
          <p:spPr>
            <a:xfrm>
              <a:off x="49949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6C195CE0-608E-B9D6-62BC-772D3C46C776}"/>
                </a:ext>
              </a:extLst>
            </p:cNvPr>
            <p:cNvSpPr/>
            <p:nvPr/>
          </p:nvSpPr>
          <p:spPr>
            <a:xfrm>
              <a:off x="49949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E9EA5415-A569-B2EB-398A-2FC00BD35CFA}"/>
                </a:ext>
              </a:extLst>
            </p:cNvPr>
            <p:cNvSpPr/>
            <p:nvPr/>
          </p:nvSpPr>
          <p:spPr>
            <a:xfrm>
              <a:off x="500141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041BA176-97A1-4A9E-4C3B-B1D1F6C32379}"/>
                </a:ext>
              </a:extLst>
            </p:cNvPr>
            <p:cNvSpPr/>
            <p:nvPr/>
          </p:nvSpPr>
          <p:spPr>
            <a:xfrm>
              <a:off x="500141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F56711ED-3B6B-5621-7CF3-E2CE9735FB92}"/>
                </a:ext>
              </a:extLst>
            </p:cNvPr>
            <p:cNvSpPr/>
            <p:nvPr/>
          </p:nvSpPr>
          <p:spPr>
            <a:xfrm>
              <a:off x="500786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7710B093-1394-7432-5697-E5E982EB7C1D}"/>
                </a:ext>
              </a:extLst>
            </p:cNvPr>
            <p:cNvSpPr/>
            <p:nvPr/>
          </p:nvSpPr>
          <p:spPr>
            <a:xfrm>
              <a:off x="500786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213CFA10-773F-F9CD-FCF7-1AF6E13B8024}"/>
                </a:ext>
              </a:extLst>
            </p:cNvPr>
            <p:cNvSpPr/>
            <p:nvPr/>
          </p:nvSpPr>
          <p:spPr>
            <a:xfrm>
              <a:off x="5014321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  <a:gd name="connsiteX5" fmla="*/ 0 w 644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AC62AC9-672C-E37D-682D-73BDC7ABDAF5}"/>
                </a:ext>
              </a:extLst>
            </p:cNvPr>
            <p:cNvSpPr/>
            <p:nvPr/>
          </p:nvSpPr>
          <p:spPr>
            <a:xfrm>
              <a:off x="5014321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3E9CD223-9822-99AF-7FFD-DEC00E983B54}"/>
                </a:ext>
              </a:extLst>
            </p:cNvPr>
            <p:cNvSpPr/>
            <p:nvPr/>
          </p:nvSpPr>
          <p:spPr>
            <a:xfrm>
              <a:off x="502076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AAA6132F-794A-0D2C-98FB-2ADE4998C2DC}"/>
                </a:ext>
              </a:extLst>
            </p:cNvPr>
            <p:cNvSpPr/>
            <p:nvPr/>
          </p:nvSpPr>
          <p:spPr>
            <a:xfrm>
              <a:off x="502076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640386B-7199-9030-BC95-7AB89742171D}"/>
                </a:ext>
              </a:extLst>
            </p:cNvPr>
            <p:cNvSpPr/>
            <p:nvPr/>
          </p:nvSpPr>
          <p:spPr>
            <a:xfrm>
              <a:off x="50272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04DF0FF9-E0CD-B865-0346-2E13555AD8D0}"/>
                </a:ext>
              </a:extLst>
            </p:cNvPr>
            <p:cNvSpPr/>
            <p:nvPr/>
          </p:nvSpPr>
          <p:spPr>
            <a:xfrm>
              <a:off x="502721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1BA2565D-05C9-7A59-C19C-E408AC2BFEBC}"/>
                </a:ext>
              </a:extLst>
            </p:cNvPr>
            <p:cNvSpPr/>
            <p:nvPr/>
          </p:nvSpPr>
          <p:spPr>
            <a:xfrm>
              <a:off x="5033668" y="3657819"/>
              <a:ext cx="6453" cy="932570"/>
            </a:xfrm>
            <a:custGeom>
              <a:avLst/>
              <a:gdLst>
                <a:gd name="connsiteX0" fmla="*/ 0 w 6453"/>
                <a:gd name="connsiteY0" fmla="*/ 0 h 932570"/>
                <a:gd name="connsiteX1" fmla="*/ 0 w 6453"/>
                <a:gd name="connsiteY1" fmla="*/ 932570 h 932570"/>
                <a:gd name="connsiteX2" fmla="*/ 6453 w 6453"/>
                <a:gd name="connsiteY2" fmla="*/ 932570 h 932570"/>
                <a:gd name="connsiteX3" fmla="*/ 6453 w 6453"/>
                <a:gd name="connsiteY3" fmla="*/ 0 h 932570"/>
                <a:gd name="connsiteX4" fmla="*/ 0 w 6453"/>
                <a:gd name="connsiteY4" fmla="*/ 0 h 932570"/>
                <a:gd name="connsiteX5" fmla="*/ 0 w 6453"/>
                <a:gd name="connsiteY5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932570">
                  <a:moveTo>
                    <a:pt x="0" y="0"/>
                  </a:moveTo>
                  <a:lnTo>
                    <a:pt x="0" y="932570"/>
                  </a:lnTo>
                  <a:lnTo>
                    <a:pt x="6453" y="93257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2A2B50AD-FEA5-461B-0BE6-68C9B12CAFEA}"/>
                </a:ext>
              </a:extLst>
            </p:cNvPr>
            <p:cNvSpPr/>
            <p:nvPr/>
          </p:nvSpPr>
          <p:spPr>
            <a:xfrm>
              <a:off x="5033668" y="3657819"/>
              <a:ext cx="6453" cy="932570"/>
            </a:xfrm>
            <a:custGeom>
              <a:avLst/>
              <a:gdLst>
                <a:gd name="connsiteX0" fmla="*/ 0 w 6453"/>
                <a:gd name="connsiteY0" fmla="*/ 0 h 932570"/>
                <a:gd name="connsiteX1" fmla="*/ 0 w 6453"/>
                <a:gd name="connsiteY1" fmla="*/ 932570 h 932570"/>
                <a:gd name="connsiteX2" fmla="*/ 6453 w 6453"/>
                <a:gd name="connsiteY2" fmla="*/ 932570 h 932570"/>
                <a:gd name="connsiteX3" fmla="*/ 6453 w 6453"/>
                <a:gd name="connsiteY3" fmla="*/ 0 h 932570"/>
                <a:gd name="connsiteX4" fmla="*/ 0 w 6453"/>
                <a:gd name="connsiteY4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932570">
                  <a:moveTo>
                    <a:pt x="0" y="0"/>
                  </a:moveTo>
                  <a:lnTo>
                    <a:pt x="0" y="932570"/>
                  </a:lnTo>
                  <a:lnTo>
                    <a:pt x="6453" y="93257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2CD8F3D-6D43-4E46-E22F-AE82912A1508}"/>
                </a:ext>
              </a:extLst>
            </p:cNvPr>
            <p:cNvSpPr/>
            <p:nvPr/>
          </p:nvSpPr>
          <p:spPr>
            <a:xfrm>
              <a:off x="504012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5910DD16-5CB5-000B-E963-461B73E0BEB0}"/>
                </a:ext>
              </a:extLst>
            </p:cNvPr>
            <p:cNvSpPr/>
            <p:nvPr/>
          </p:nvSpPr>
          <p:spPr>
            <a:xfrm>
              <a:off x="504012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8E8C69DE-7263-A9F4-1FB0-D74887E15805}"/>
                </a:ext>
              </a:extLst>
            </p:cNvPr>
            <p:cNvSpPr/>
            <p:nvPr/>
          </p:nvSpPr>
          <p:spPr>
            <a:xfrm>
              <a:off x="5046575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  <a:gd name="connsiteX5" fmla="*/ 0 w 6441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39FDA33-4226-6B58-BA5C-9A4B6428A2F9}"/>
                </a:ext>
              </a:extLst>
            </p:cNvPr>
            <p:cNvSpPr/>
            <p:nvPr/>
          </p:nvSpPr>
          <p:spPr>
            <a:xfrm>
              <a:off x="5046575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D838BBC8-A2DC-79E8-47E7-B9FAEC7FA590}"/>
                </a:ext>
              </a:extLst>
            </p:cNvPr>
            <p:cNvSpPr/>
            <p:nvPr/>
          </p:nvSpPr>
          <p:spPr>
            <a:xfrm>
              <a:off x="505301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F5FEA890-ADCF-8EA5-0C75-4E994036C1B1}"/>
                </a:ext>
              </a:extLst>
            </p:cNvPr>
            <p:cNvSpPr/>
            <p:nvPr/>
          </p:nvSpPr>
          <p:spPr>
            <a:xfrm>
              <a:off x="505301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857CEF40-B45E-F34D-3EE6-78FE758586F4}"/>
                </a:ext>
              </a:extLst>
            </p:cNvPr>
            <p:cNvSpPr/>
            <p:nvPr/>
          </p:nvSpPr>
          <p:spPr>
            <a:xfrm>
              <a:off x="505946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1F2E67CC-81E5-71D6-BA37-B5B5CD8BEC8C}"/>
                </a:ext>
              </a:extLst>
            </p:cNvPr>
            <p:cNvSpPr/>
            <p:nvPr/>
          </p:nvSpPr>
          <p:spPr>
            <a:xfrm>
              <a:off x="505946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7BB4B192-E2DD-215E-9317-37A45358DF33}"/>
                </a:ext>
              </a:extLst>
            </p:cNvPr>
            <p:cNvSpPr/>
            <p:nvPr/>
          </p:nvSpPr>
          <p:spPr>
            <a:xfrm>
              <a:off x="506592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8B718B03-9A69-715E-A62C-844A86C198BD}"/>
                </a:ext>
              </a:extLst>
            </p:cNvPr>
            <p:cNvSpPr/>
            <p:nvPr/>
          </p:nvSpPr>
          <p:spPr>
            <a:xfrm>
              <a:off x="506592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85BB7AC6-769C-7CB9-9919-A2BBACFE59A6}"/>
                </a:ext>
              </a:extLst>
            </p:cNvPr>
            <p:cNvSpPr/>
            <p:nvPr/>
          </p:nvSpPr>
          <p:spPr>
            <a:xfrm>
              <a:off x="50723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AD437D6B-CCC5-C335-D9A6-5802D1CCF149}"/>
                </a:ext>
              </a:extLst>
            </p:cNvPr>
            <p:cNvSpPr/>
            <p:nvPr/>
          </p:nvSpPr>
          <p:spPr>
            <a:xfrm>
              <a:off x="50723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BC75640A-D82F-EB82-A804-17086BCB1C6D}"/>
                </a:ext>
              </a:extLst>
            </p:cNvPr>
            <p:cNvSpPr/>
            <p:nvPr/>
          </p:nvSpPr>
          <p:spPr>
            <a:xfrm>
              <a:off x="5078828" y="3844334"/>
              <a:ext cx="6441" cy="746055"/>
            </a:xfrm>
            <a:custGeom>
              <a:avLst/>
              <a:gdLst>
                <a:gd name="connsiteX0" fmla="*/ 0 w 6441"/>
                <a:gd name="connsiteY0" fmla="*/ 0 h 746055"/>
                <a:gd name="connsiteX1" fmla="*/ 0 w 6441"/>
                <a:gd name="connsiteY1" fmla="*/ 746055 h 746055"/>
                <a:gd name="connsiteX2" fmla="*/ 6441 w 6441"/>
                <a:gd name="connsiteY2" fmla="*/ 746055 h 746055"/>
                <a:gd name="connsiteX3" fmla="*/ 6441 w 6441"/>
                <a:gd name="connsiteY3" fmla="*/ 0 h 746055"/>
                <a:gd name="connsiteX4" fmla="*/ 0 w 6441"/>
                <a:gd name="connsiteY4" fmla="*/ 0 h 746055"/>
                <a:gd name="connsiteX5" fmla="*/ 0 w 6441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746055">
                  <a:moveTo>
                    <a:pt x="0" y="0"/>
                  </a:moveTo>
                  <a:lnTo>
                    <a:pt x="0" y="746055"/>
                  </a:lnTo>
                  <a:lnTo>
                    <a:pt x="6441" y="746055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5A2A54F2-321B-8418-659C-08485CCB9EAD}"/>
                </a:ext>
              </a:extLst>
            </p:cNvPr>
            <p:cNvSpPr/>
            <p:nvPr/>
          </p:nvSpPr>
          <p:spPr>
            <a:xfrm>
              <a:off x="5078828" y="3844334"/>
              <a:ext cx="6441" cy="746055"/>
            </a:xfrm>
            <a:custGeom>
              <a:avLst/>
              <a:gdLst>
                <a:gd name="connsiteX0" fmla="*/ 0 w 6441"/>
                <a:gd name="connsiteY0" fmla="*/ 0 h 746055"/>
                <a:gd name="connsiteX1" fmla="*/ 0 w 6441"/>
                <a:gd name="connsiteY1" fmla="*/ 746055 h 746055"/>
                <a:gd name="connsiteX2" fmla="*/ 6441 w 6441"/>
                <a:gd name="connsiteY2" fmla="*/ 746055 h 746055"/>
                <a:gd name="connsiteX3" fmla="*/ 6441 w 6441"/>
                <a:gd name="connsiteY3" fmla="*/ 0 h 746055"/>
                <a:gd name="connsiteX4" fmla="*/ 0 w 6441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746055">
                  <a:moveTo>
                    <a:pt x="0" y="0"/>
                  </a:moveTo>
                  <a:lnTo>
                    <a:pt x="0" y="746055"/>
                  </a:lnTo>
                  <a:lnTo>
                    <a:pt x="6441" y="746055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D25D33E-BDD4-67CD-514E-9F5073F64084}"/>
                </a:ext>
              </a:extLst>
            </p:cNvPr>
            <p:cNvSpPr/>
            <p:nvPr/>
          </p:nvSpPr>
          <p:spPr>
            <a:xfrm>
              <a:off x="5085270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D41D189F-B7F1-5FAA-7182-F9918E0E11D2}"/>
                </a:ext>
              </a:extLst>
            </p:cNvPr>
            <p:cNvSpPr/>
            <p:nvPr/>
          </p:nvSpPr>
          <p:spPr>
            <a:xfrm>
              <a:off x="5085270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A79DC759-B006-E257-2BD6-90118460F967}"/>
                </a:ext>
              </a:extLst>
            </p:cNvPr>
            <p:cNvSpPr/>
            <p:nvPr/>
          </p:nvSpPr>
          <p:spPr>
            <a:xfrm>
              <a:off x="50917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D1AFCA76-7225-4F72-504B-48E39BE186B9}"/>
                </a:ext>
              </a:extLst>
            </p:cNvPr>
            <p:cNvSpPr/>
            <p:nvPr/>
          </p:nvSpPr>
          <p:spPr>
            <a:xfrm>
              <a:off x="509172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11D3019-B11B-EB4F-B81A-EF52E77B6953}"/>
                </a:ext>
              </a:extLst>
            </p:cNvPr>
            <p:cNvSpPr/>
            <p:nvPr/>
          </p:nvSpPr>
          <p:spPr>
            <a:xfrm>
              <a:off x="509817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3F802223-BD1C-B92F-0740-1D367E3FE711}"/>
                </a:ext>
              </a:extLst>
            </p:cNvPr>
            <p:cNvSpPr/>
            <p:nvPr/>
          </p:nvSpPr>
          <p:spPr>
            <a:xfrm>
              <a:off x="509817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DB1379BA-9F4D-639F-7A67-C7480694DF67}"/>
                </a:ext>
              </a:extLst>
            </p:cNvPr>
            <p:cNvSpPr/>
            <p:nvPr/>
          </p:nvSpPr>
          <p:spPr>
            <a:xfrm>
              <a:off x="51046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F2C450C4-3FD1-D514-28EB-AF9B957D77EB}"/>
                </a:ext>
              </a:extLst>
            </p:cNvPr>
            <p:cNvSpPr/>
            <p:nvPr/>
          </p:nvSpPr>
          <p:spPr>
            <a:xfrm>
              <a:off x="51046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FA397A15-2A2B-D78C-1699-E33D18C7BDF1}"/>
                </a:ext>
              </a:extLst>
            </p:cNvPr>
            <p:cNvSpPr/>
            <p:nvPr/>
          </p:nvSpPr>
          <p:spPr>
            <a:xfrm>
              <a:off x="511108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3CB48894-6936-B02E-4827-FBD3CE77099F}"/>
                </a:ext>
              </a:extLst>
            </p:cNvPr>
            <p:cNvSpPr/>
            <p:nvPr/>
          </p:nvSpPr>
          <p:spPr>
            <a:xfrm>
              <a:off x="5111083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0C6E016C-3761-7472-E5E7-F9055990F67E}"/>
                </a:ext>
              </a:extLst>
            </p:cNvPr>
            <p:cNvSpPr/>
            <p:nvPr/>
          </p:nvSpPr>
          <p:spPr>
            <a:xfrm>
              <a:off x="511753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B7D26A98-C96B-3EBB-CA7C-A9CE216172B2}"/>
                </a:ext>
              </a:extLst>
            </p:cNvPr>
            <p:cNvSpPr/>
            <p:nvPr/>
          </p:nvSpPr>
          <p:spPr>
            <a:xfrm>
              <a:off x="511753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FB961521-F545-9C1F-D270-006463E38B7F}"/>
                </a:ext>
              </a:extLst>
            </p:cNvPr>
            <p:cNvSpPr/>
            <p:nvPr/>
          </p:nvSpPr>
          <p:spPr>
            <a:xfrm>
              <a:off x="51239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F56AA825-3096-9B29-7897-39C6A66EED55}"/>
                </a:ext>
              </a:extLst>
            </p:cNvPr>
            <p:cNvSpPr/>
            <p:nvPr/>
          </p:nvSpPr>
          <p:spPr>
            <a:xfrm>
              <a:off x="512397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8C2878E-4091-F737-68BF-414E08D959D8}"/>
                </a:ext>
              </a:extLst>
            </p:cNvPr>
            <p:cNvSpPr/>
            <p:nvPr/>
          </p:nvSpPr>
          <p:spPr>
            <a:xfrm>
              <a:off x="5130430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  <a:gd name="connsiteX5" fmla="*/ 0 w 6453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ADEDDAD8-F8B3-5228-3C0B-39C40CBF44F3}"/>
                </a:ext>
              </a:extLst>
            </p:cNvPr>
            <p:cNvSpPr/>
            <p:nvPr/>
          </p:nvSpPr>
          <p:spPr>
            <a:xfrm>
              <a:off x="5130430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14EFBBD5-D949-8F56-77B6-5500DE178735}"/>
                </a:ext>
              </a:extLst>
            </p:cNvPr>
            <p:cNvSpPr/>
            <p:nvPr/>
          </p:nvSpPr>
          <p:spPr>
            <a:xfrm>
              <a:off x="513688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80259669-B11F-D77F-30F6-0AC6EAB463ED}"/>
                </a:ext>
              </a:extLst>
            </p:cNvPr>
            <p:cNvSpPr/>
            <p:nvPr/>
          </p:nvSpPr>
          <p:spPr>
            <a:xfrm>
              <a:off x="513688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BB06D6F0-0C53-6625-9765-9EC6AE45D0CD}"/>
                </a:ext>
              </a:extLst>
            </p:cNvPr>
            <p:cNvSpPr/>
            <p:nvPr/>
          </p:nvSpPr>
          <p:spPr>
            <a:xfrm>
              <a:off x="5143337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F75A82FC-C50D-62C1-786E-135E06A6A04E}"/>
                </a:ext>
              </a:extLst>
            </p:cNvPr>
            <p:cNvSpPr/>
            <p:nvPr/>
          </p:nvSpPr>
          <p:spPr>
            <a:xfrm>
              <a:off x="5143337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6F912343-8934-9270-24E7-B6A21C8EC251}"/>
                </a:ext>
              </a:extLst>
            </p:cNvPr>
            <p:cNvSpPr/>
            <p:nvPr/>
          </p:nvSpPr>
          <p:spPr>
            <a:xfrm>
              <a:off x="5149790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  <a:gd name="connsiteX5" fmla="*/ 0 w 6441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02A4F94A-8072-AE9B-48E8-079D0031AF11}"/>
                </a:ext>
              </a:extLst>
            </p:cNvPr>
            <p:cNvSpPr/>
            <p:nvPr/>
          </p:nvSpPr>
          <p:spPr>
            <a:xfrm>
              <a:off x="5149790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90136E68-F043-08C1-144C-BF5F8DC1BA6E}"/>
                </a:ext>
              </a:extLst>
            </p:cNvPr>
            <p:cNvSpPr/>
            <p:nvPr/>
          </p:nvSpPr>
          <p:spPr>
            <a:xfrm>
              <a:off x="51562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4FA49056-2374-2EEF-8A9B-6B064F31ABDD}"/>
                </a:ext>
              </a:extLst>
            </p:cNvPr>
            <p:cNvSpPr/>
            <p:nvPr/>
          </p:nvSpPr>
          <p:spPr>
            <a:xfrm>
              <a:off x="515623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EFC746A7-4A9C-6F5F-4CA7-BF7F7EA418AC}"/>
                </a:ext>
              </a:extLst>
            </p:cNvPr>
            <p:cNvSpPr/>
            <p:nvPr/>
          </p:nvSpPr>
          <p:spPr>
            <a:xfrm>
              <a:off x="516268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0CFF2725-1F33-AFC4-949F-ED2E47537032}"/>
                </a:ext>
              </a:extLst>
            </p:cNvPr>
            <p:cNvSpPr/>
            <p:nvPr/>
          </p:nvSpPr>
          <p:spPr>
            <a:xfrm>
              <a:off x="516268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21F2E88D-9B9F-E3E7-4010-A3AE50FABB9B}"/>
                </a:ext>
              </a:extLst>
            </p:cNvPr>
            <p:cNvSpPr/>
            <p:nvPr/>
          </p:nvSpPr>
          <p:spPr>
            <a:xfrm>
              <a:off x="516913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F09CA43-5A64-8452-1DE2-41D1AF4ED479}"/>
                </a:ext>
              </a:extLst>
            </p:cNvPr>
            <p:cNvSpPr/>
            <p:nvPr/>
          </p:nvSpPr>
          <p:spPr>
            <a:xfrm>
              <a:off x="516913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CD2830B1-3761-88B5-83F8-45B8C3050A31}"/>
                </a:ext>
              </a:extLst>
            </p:cNvPr>
            <p:cNvSpPr/>
            <p:nvPr/>
          </p:nvSpPr>
          <p:spPr>
            <a:xfrm>
              <a:off x="5175591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6534FF7C-F033-F456-3A5C-5E5310F3F445}"/>
                </a:ext>
              </a:extLst>
            </p:cNvPr>
            <p:cNvSpPr/>
            <p:nvPr/>
          </p:nvSpPr>
          <p:spPr>
            <a:xfrm>
              <a:off x="5175591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43B2E774-ADAD-CF4D-0F98-301465FAB4AE}"/>
                </a:ext>
              </a:extLst>
            </p:cNvPr>
            <p:cNvSpPr/>
            <p:nvPr/>
          </p:nvSpPr>
          <p:spPr>
            <a:xfrm>
              <a:off x="5182044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  <a:gd name="connsiteX5" fmla="*/ 0 w 644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1A64B6-0FE0-BBF1-1DDD-918B96571EF9}"/>
                </a:ext>
              </a:extLst>
            </p:cNvPr>
            <p:cNvSpPr/>
            <p:nvPr/>
          </p:nvSpPr>
          <p:spPr>
            <a:xfrm>
              <a:off x="5182044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2E07D07-E5BF-0287-96CA-8E02D21792E7}"/>
                </a:ext>
              </a:extLst>
            </p:cNvPr>
            <p:cNvSpPr/>
            <p:nvPr/>
          </p:nvSpPr>
          <p:spPr>
            <a:xfrm>
              <a:off x="51884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31D22E13-A135-4CEF-1632-600D766B25C0}"/>
                </a:ext>
              </a:extLst>
            </p:cNvPr>
            <p:cNvSpPr/>
            <p:nvPr/>
          </p:nvSpPr>
          <p:spPr>
            <a:xfrm>
              <a:off x="518848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FCE85F0C-6818-368F-FA99-947E67530DA0}"/>
                </a:ext>
              </a:extLst>
            </p:cNvPr>
            <p:cNvSpPr/>
            <p:nvPr/>
          </p:nvSpPr>
          <p:spPr>
            <a:xfrm>
              <a:off x="5194938" y="3657819"/>
              <a:ext cx="6453" cy="932570"/>
            </a:xfrm>
            <a:custGeom>
              <a:avLst/>
              <a:gdLst>
                <a:gd name="connsiteX0" fmla="*/ 0 w 6453"/>
                <a:gd name="connsiteY0" fmla="*/ 0 h 932570"/>
                <a:gd name="connsiteX1" fmla="*/ 0 w 6453"/>
                <a:gd name="connsiteY1" fmla="*/ 932570 h 932570"/>
                <a:gd name="connsiteX2" fmla="*/ 6453 w 6453"/>
                <a:gd name="connsiteY2" fmla="*/ 932570 h 932570"/>
                <a:gd name="connsiteX3" fmla="*/ 6453 w 6453"/>
                <a:gd name="connsiteY3" fmla="*/ 0 h 932570"/>
                <a:gd name="connsiteX4" fmla="*/ 0 w 6453"/>
                <a:gd name="connsiteY4" fmla="*/ 0 h 932570"/>
                <a:gd name="connsiteX5" fmla="*/ 0 w 6453"/>
                <a:gd name="connsiteY5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932570">
                  <a:moveTo>
                    <a:pt x="0" y="0"/>
                  </a:moveTo>
                  <a:lnTo>
                    <a:pt x="0" y="932570"/>
                  </a:lnTo>
                  <a:lnTo>
                    <a:pt x="6453" y="93257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C54BAA4A-5D7E-5997-90AB-F73E11B783A0}"/>
                </a:ext>
              </a:extLst>
            </p:cNvPr>
            <p:cNvSpPr/>
            <p:nvPr/>
          </p:nvSpPr>
          <p:spPr>
            <a:xfrm>
              <a:off x="5194938" y="3657819"/>
              <a:ext cx="6453" cy="932570"/>
            </a:xfrm>
            <a:custGeom>
              <a:avLst/>
              <a:gdLst>
                <a:gd name="connsiteX0" fmla="*/ 0 w 6453"/>
                <a:gd name="connsiteY0" fmla="*/ 0 h 932570"/>
                <a:gd name="connsiteX1" fmla="*/ 0 w 6453"/>
                <a:gd name="connsiteY1" fmla="*/ 932570 h 932570"/>
                <a:gd name="connsiteX2" fmla="*/ 6453 w 6453"/>
                <a:gd name="connsiteY2" fmla="*/ 932570 h 932570"/>
                <a:gd name="connsiteX3" fmla="*/ 6453 w 6453"/>
                <a:gd name="connsiteY3" fmla="*/ 0 h 932570"/>
                <a:gd name="connsiteX4" fmla="*/ 0 w 6453"/>
                <a:gd name="connsiteY4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932570">
                  <a:moveTo>
                    <a:pt x="0" y="0"/>
                  </a:moveTo>
                  <a:lnTo>
                    <a:pt x="0" y="932570"/>
                  </a:lnTo>
                  <a:lnTo>
                    <a:pt x="6453" y="93257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BF639EB2-FC27-8079-32C5-D4B5AD1F7ABD}"/>
                </a:ext>
              </a:extLst>
            </p:cNvPr>
            <p:cNvSpPr/>
            <p:nvPr/>
          </p:nvSpPr>
          <p:spPr>
            <a:xfrm>
              <a:off x="52013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B3719C09-CAF0-9124-0942-04958BC5E3E3}"/>
                </a:ext>
              </a:extLst>
            </p:cNvPr>
            <p:cNvSpPr/>
            <p:nvPr/>
          </p:nvSpPr>
          <p:spPr>
            <a:xfrm>
              <a:off x="52013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AC5BAA16-39F5-4431-1A1A-1A444E178804}"/>
                </a:ext>
              </a:extLst>
            </p:cNvPr>
            <p:cNvSpPr/>
            <p:nvPr/>
          </p:nvSpPr>
          <p:spPr>
            <a:xfrm>
              <a:off x="5207845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DFB6622B-4AF2-F3D8-4A6C-1F76CBFA8143}"/>
                </a:ext>
              </a:extLst>
            </p:cNvPr>
            <p:cNvSpPr/>
            <p:nvPr/>
          </p:nvSpPr>
          <p:spPr>
            <a:xfrm>
              <a:off x="5207845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19AB0B35-824E-C347-EE06-840A29FC9456}"/>
                </a:ext>
              </a:extLst>
            </p:cNvPr>
            <p:cNvSpPr/>
            <p:nvPr/>
          </p:nvSpPr>
          <p:spPr>
            <a:xfrm>
              <a:off x="5214298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F1C779FE-8DD8-7223-F6F5-1F0858ECD585}"/>
                </a:ext>
              </a:extLst>
            </p:cNvPr>
            <p:cNvSpPr/>
            <p:nvPr/>
          </p:nvSpPr>
          <p:spPr>
            <a:xfrm>
              <a:off x="5214298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C1FB3969-92CE-3812-17CF-989AF55F5632}"/>
                </a:ext>
              </a:extLst>
            </p:cNvPr>
            <p:cNvSpPr/>
            <p:nvPr/>
          </p:nvSpPr>
          <p:spPr>
            <a:xfrm>
              <a:off x="5220751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23058CD6-E8C8-7EBE-CBE3-1411CA6318E5}"/>
                </a:ext>
              </a:extLst>
            </p:cNvPr>
            <p:cNvSpPr/>
            <p:nvPr/>
          </p:nvSpPr>
          <p:spPr>
            <a:xfrm>
              <a:off x="5220751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9630E195-B20D-34FC-A2EC-D5A95DBD53FA}"/>
                </a:ext>
              </a:extLst>
            </p:cNvPr>
            <p:cNvSpPr/>
            <p:nvPr/>
          </p:nvSpPr>
          <p:spPr>
            <a:xfrm>
              <a:off x="522719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4FCF5EB1-69C9-031B-E4EA-076D0A7F2538}"/>
                </a:ext>
              </a:extLst>
            </p:cNvPr>
            <p:cNvSpPr/>
            <p:nvPr/>
          </p:nvSpPr>
          <p:spPr>
            <a:xfrm>
              <a:off x="522719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9E8E5940-8BE2-4E09-085D-2A2429DA877B}"/>
                </a:ext>
              </a:extLst>
            </p:cNvPr>
            <p:cNvSpPr/>
            <p:nvPr/>
          </p:nvSpPr>
          <p:spPr>
            <a:xfrm>
              <a:off x="52336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304A5847-2FE5-04D1-679B-A195939E934B}"/>
                </a:ext>
              </a:extLst>
            </p:cNvPr>
            <p:cNvSpPr/>
            <p:nvPr/>
          </p:nvSpPr>
          <p:spPr>
            <a:xfrm>
              <a:off x="52336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300EBF18-7717-681C-B7B3-DE710664E1D5}"/>
                </a:ext>
              </a:extLst>
            </p:cNvPr>
            <p:cNvSpPr/>
            <p:nvPr/>
          </p:nvSpPr>
          <p:spPr>
            <a:xfrm>
              <a:off x="524009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AED18E42-993A-1BF8-46B5-E3FB02EFB155}"/>
                </a:ext>
              </a:extLst>
            </p:cNvPr>
            <p:cNvSpPr/>
            <p:nvPr/>
          </p:nvSpPr>
          <p:spPr>
            <a:xfrm>
              <a:off x="524009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2B2D42B5-B3C4-E187-7C67-78D724419B8A}"/>
                </a:ext>
              </a:extLst>
            </p:cNvPr>
            <p:cNvSpPr/>
            <p:nvPr/>
          </p:nvSpPr>
          <p:spPr>
            <a:xfrm>
              <a:off x="5246552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9ED97314-6F6E-B446-E0F5-37D10A5FEB2A}"/>
                </a:ext>
              </a:extLst>
            </p:cNvPr>
            <p:cNvSpPr/>
            <p:nvPr/>
          </p:nvSpPr>
          <p:spPr>
            <a:xfrm>
              <a:off x="5246552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C204234F-5959-2EBD-FFCA-1DE3DEE4C3D5}"/>
                </a:ext>
              </a:extLst>
            </p:cNvPr>
            <p:cNvSpPr/>
            <p:nvPr/>
          </p:nvSpPr>
          <p:spPr>
            <a:xfrm>
              <a:off x="5253005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A3F04351-370F-31CB-C510-09015A4B1C62}"/>
                </a:ext>
              </a:extLst>
            </p:cNvPr>
            <p:cNvSpPr/>
            <p:nvPr/>
          </p:nvSpPr>
          <p:spPr>
            <a:xfrm>
              <a:off x="5253005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B27AE44E-9657-52B5-E3CF-053D5AA125EE}"/>
                </a:ext>
              </a:extLst>
            </p:cNvPr>
            <p:cNvSpPr/>
            <p:nvPr/>
          </p:nvSpPr>
          <p:spPr>
            <a:xfrm>
              <a:off x="525944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4FFB0050-5402-B882-D8E1-58567E33CD79}"/>
                </a:ext>
              </a:extLst>
            </p:cNvPr>
            <p:cNvSpPr/>
            <p:nvPr/>
          </p:nvSpPr>
          <p:spPr>
            <a:xfrm>
              <a:off x="525944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1D0E7124-A044-497D-4E16-B863C932EAE1}"/>
                </a:ext>
              </a:extLst>
            </p:cNvPr>
            <p:cNvSpPr/>
            <p:nvPr/>
          </p:nvSpPr>
          <p:spPr>
            <a:xfrm>
              <a:off x="52658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89DCB736-FB75-306D-75D3-FFF813C66789}"/>
                </a:ext>
              </a:extLst>
            </p:cNvPr>
            <p:cNvSpPr/>
            <p:nvPr/>
          </p:nvSpPr>
          <p:spPr>
            <a:xfrm>
              <a:off x="526589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B390ABDF-1CB2-5A29-5BAA-B4C5F34EFF94}"/>
                </a:ext>
              </a:extLst>
            </p:cNvPr>
            <p:cNvSpPr/>
            <p:nvPr/>
          </p:nvSpPr>
          <p:spPr>
            <a:xfrm>
              <a:off x="5272353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  <a:gd name="connsiteX5" fmla="*/ 0 w 6453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5192CD7F-567B-DD1D-D7F8-87515B99DB54}"/>
                </a:ext>
              </a:extLst>
            </p:cNvPr>
            <p:cNvSpPr/>
            <p:nvPr/>
          </p:nvSpPr>
          <p:spPr>
            <a:xfrm>
              <a:off x="5272353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D41D3227-DF4B-7A16-FDAD-DFC971B52F4E}"/>
                </a:ext>
              </a:extLst>
            </p:cNvPr>
            <p:cNvSpPr/>
            <p:nvPr/>
          </p:nvSpPr>
          <p:spPr>
            <a:xfrm>
              <a:off x="527880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41263FED-7097-6740-1CBF-C8999C8FA8B2}"/>
                </a:ext>
              </a:extLst>
            </p:cNvPr>
            <p:cNvSpPr/>
            <p:nvPr/>
          </p:nvSpPr>
          <p:spPr>
            <a:xfrm>
              <a:off x="5278806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76438445-A1C6-D481-016B-C7D0112150A4}"/>
                </a:ext>
              </a:extLst>
            </p:cNvPr>
            <p:cNvSpPr/>
            <p:nvPr/>
          </p:nvSpPr>
          <p:spPr>
            <a:xfrm>
              <a:off x="528525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8469575E-75CF-C4F8-0AF4-25F9FC8390D4}"/>
                </a:ext>
              </a:extLst>
            </p:cNvPr>
            <p:cNvSpPr/>
            <p:nvPr/>
          </p:nvSpPr>
          <p:spPr>
            <a:xfrm>
              <a:off x="5285259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3CC9AAC6-F82A-916A-7743-40A148F54A4E}"/>
                </a:ext>
              </a:extLst>
            </p:cNvPr>
            <p:cNvSpPr/>
            <p:nvPr/>
          </p:nvSpPr>
          <p:spPr>
            <a:xfrm>
              <a:off x="529170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BEC674CD-2F1B-535C-DFCD-FA62045B7647}"/>
                </a:ext>
              </a:extLst>
            </p:cNvPr>
            <p:cNvSpPr/>
            <p:nvPr/>
          </p:nvSpPr>
          <p:spPr>
            <a:xfrm>
              <a:off x="529170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2272FB68-DCE7-57CD-76E2-6AE967E5BEF4}"/>
                </a:ext>
              </a:extLst>
            </p:cNvPr>
            <p:cNvSpPr/>
            <p:nvPr/>
          </p:nvSpPr>
          <p:spPr>
            <a:xfrm>
              <a:off x="529815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29F8ACD8-C55B-B7F8-C123-F64385F1519E}"/>
                </a:ext>
              </a:extLst>
            </p:cNvPr>
            <p:cNvSpPr/>
            <p:nvPr/>
          </p:nvSpPr>
          <p:spPr>
            <a:xfrm>
              <a:off x="529815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9B87B940-150C-BEAC-9550-3FA46E68509E}"/>
                </a:ext>
              </a:extLst>
            </p:cNvPr>
            <p:cNvSpPr/>
            <p:nvPr/>
          </p:nvSpPr>
          <p:spPr>
            <a:xfrm>
              <a:off x="5304607" y="3098275"/>
              <a:ext cx="6453" cy="1492114"/>
            </a:xfrm>
            <a:custGeom>
              <a:avLst/>
              <a:gdLst>
                <a:gd name="connsiteX0" fmla="*/ 0 w 6453"/>
                <a:gd name="connsiteY0" fmla="*/ 0 h 1492114"/>
                <a:gd name="connsiteX1" fmla="*/ 0 w 6453"/>
                <a:gd name="connsiteY1" fmla="*/ 1492114 h 1492114"/>
                <a:gd name="connsiteX2" fmla="*/ 6453 w 6453"/>
                <a:gd name="connsiteY2" fmla="*/ 1492114 h 1492114"/>
                <a:gd name="connsiteX3" fmla="*/ 6453 w 6453"/>
                <a:gd name="connsiteY3" fmla="*/ 0 h 1492114"/>
                <a:gd name="connsiteX4" fmla="*/ 0 w 6453"/>
                <a:gd name="connsiteY4" fmla="*/ 0 h 1492114"/>
                <a:gd name="connsiteX5" fmla="*/ 0 w 6453"/>
                <a:gd name="connsiteY5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492114">
                  <a:moveTo>
                    <a:pt x="0" y="0"/>
                  </a:moveTo>
                  <a:lnTo>
                    <a:pt x="0" y="1492114"/>
                  </a:lnTo>
                  <a:lnTo>
                    <a:pt x="6453" y="1492114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A028EC8-8702-2ADA-FACD-65CEAB991B9B}"/>
                </a:ext>
              </a:extLst>
            </p:cNvPr>
            <p:cNvSpPr/>
            <p:nvPr/>
          </p:nvSpPr>
          <p:spPr>
            <a:xfrm>
              <a:off x="5304607" y="3098275"/>
              <a:ext cx="6453" cy="1492114"/>
            </a:xfrm>
            <a:custGeom>
              <a:avLst/>
              <a:gdLst>
                <a:gd name="connsiteX0" fmla="*/ 0 w 6453"/>
                <a:gd name="connsiteY0" fmla="*/ 0 h 1492114"/>
                <a:gd name="connsiteX1" fmla="*/ 0 w 6453"/>
                <a:gd name="connsiteY1" fmla="*/ 1492114 h 1492114"/>
                <a:gd name="connsiteX2" fmla="*/ 6453 w 6453"/>
                <a:gd name="connsiteY2" fmla="*/ 1492114 h 1492114"/>
                <a:gd name="connsiteX3" fmla="*/ 6453 w 6453"/>
                <a:gd name="connsiteY3" fmla="*/ 0 h 1492114"/>
                <a:gd name="connsiteX4" fmla="*/ 0 w 6453"/>
                <a:gd name="connsiteY4" fmla="*/ 0 h 149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492114">
                  <a:moveTo>
                    <a:pt x="0" y="0"/>
                  </a:moveTo>
                  <a:lnTo>
                    <a:pt x="0" y="1492114"/>
                  </a:lnTo>
                  <a:lnTo>
                    <a:pt x="6453" y="1492114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4781231F-2323-DAF3-2249-C80A7BED1AAD}"/>
                </a:ext>
              </a:extLst>
            </p:cNvPr>
            <p:cNvSpPr/>
            <p:nvPr/>
          </p:nvSpPr>
          <p:spPr>
            <a:xfrm>
              <a:off x="531106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3B4D70CD-5188-8053-4321-CD652A71FC10}"/>
                </a:ext>
              </a:extLst>
            </p:cNvPr>
            <p:cNvSpPr/>
            <p:nvPr/>
          </p:nvSpPr>
          <p:spPr>
            <a:xfrm>
              <a:off x="531106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E0C0D38-3726-7203-062F-4500682CBBCA}"/>
                </a:ext>
              </a:extLst>
            </p:cNvPr>
            <p:cNvSpPr/>
            <p:nvPr/>
          </p:nvSpPr>
          <p:spPr>
            <a:xfrm>
              <a:off x="531751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8F634B90-0DBB-A4AE-05AE-C19374D3B4B1}"/>
                </a:ext>
              </a:extLst>
            </p:cNvPr>
            <p:cNvSpPr/>
            <p:nvPr/>
          </p:nvSpPr>
          <p:spPr>
            <a:xfrm>
              <a:off x="531751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390D3BD5-2CDD-91DE-8D48-1483DCA672AE}"/>
                </a:ext>
              </a:extLst>
            </p:cNvPr>
            <p:cNvSpPr/>
            <p:nvPr/>
          </p:nvSpPr>
          <p:spPr>
            <a:xfrm>
              <a:off x="5323966" y="3657819"/>
              <a:ext cx="6441" cy="932570"/>
            </a:xfrm>
            <a:custGeom>
              <a:avLst/>
              <a:gdLst>
                <a:gd name="connsiteX0" fmla="*/ 0 w 6441"/>
                <a:gd name="connsiteY0" fmla="*/ 0 h 932570"/>
                <a:gd name="connsiteX1" fmla="*/ 0 w 6441"/>
                <a:gd name="connsiteY1" fmla="*/ 932570 h 932570"/>
                <a:gd name="connsiteX2" fmla="*/ 6441 w 6441"/>
                <a:gd name="connsiteY2" fmla="*/ 932570 h 932570"/>
                <a:gd name="connsiteX3" fmla="*/ 6441 w 6441"/>
                <a:gd name="connsiteY3" fmla="*/ 0 h 932570"/>
                <a:gd name="connsiteX4" fmla="*/ 0 w 6441"/>
                <a:gd name="connsiteY4" fmla="*/ 0 h 932570"/>
                <a:gd name="connsiteX5" fmla="*/ 0 w 6441"/>
                <a:gd name="connsiteY5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932570">
                  <a:moveTo>
                    <a:pt x="0" y="0"/>
                  </a:moveTo>
                  <a:lnTo>
                    <a:pt x="0" y="932570"/>
                  </a:lnTo>
                  <a:lnTo>
                    <a:pt x="6441" y="93257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DD7663F7-DA14-6523-DC0C-89FBCB26C223}"/>
                </a:ext>
              </a:extLst>
            </p:cNvPr>
            <p:cNvSpPr/>
            <p:nvPr/>
          </p:nvSpPr>
          <p:spPr>
            <a:xfrm>
              <a:off x="5323966" y="3657819"/>
              <a:ext cx="6441" cy="932570"/>
            </a:xfrm>
            <a:custGeom>
              <a:avLst/>
              <a:gdLst>
                <a:gd name="connsiteX0" fmla="*/ 0 w 6441"/>
                <a:gd name="connsiteY0" fmla="*/ 0 h 932570"/>
                <a:gd name="connsiteX1" fmla="*/ 0 w 6441"/>
                <a:gd name="connsiteY1" fmla="*/ 932570 h 932570"/>
                <a:gd name="connsiteX2" fmla="*/ 6441 w 6441"/>
                <a:gd name="connsiteY2" fmla="*/ 932570 h 932570"/>
                <a:gd name="connsiteX3" fmla="*/ 6441 w 6441"/>
                <a:gd name="connsiteY3" fmla="*/ 0 h 932570"/>
                <a:gd name="connsiteX4" fmla="*/ 0 w 6441"/>
                <a:gd name="connsiteY4" fmla="*/ 0 h 93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932570">
                  <a:moveTo>
                    <a:pt x="0" y="0"/>
                  </a:moveTo>
                  <a:lnTo>
                    <a:pt x="0" y="932570"/>
                  </a:lnTo>
                  <a:lnTo>
                    <a:pt x="6441" y="93257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76BC9533-09AF-FE9D-D949-F72262173A5F}"/>
                </a:ext>
              </a:extLst>
            </p:cNvPr>
            <p:cNvSpPr/>
            <p:nvPr/>
          </p:nvSpPr>
          <p:spPr>
            <a:xfrm>
              <a:off x="53304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6B3A4198-50D4-F98B-5DD3-3746C3E6A8AE}"/>
                </a:ext>
              </a:extLst>
            </p:cNvPr>
            <p:cNvSpPr/>
            <p:nvPr/>
          </p:nvSpPr>
          <p:spPr>
            <a:xfrm>
              <a:off x="53304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7EFFE407-929C-43A7-B8D9-48B114C58C22}"/>
                </a:ext>
              </a:extLst>
            </p:cNvPr>
            <p:cNvSpPr/>
            <p:nvPr/>
          </p:nvSpPr>
          <p:spPr>
            <a:xfrm>
              <a:off x="5336861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764E7C67-9A68-E172-0CD7-5EE84E83EC5B}"/>
                </a:ext>
              </a:extLst>
            </p:cNvPr>
            <p:cNvSpPr/>
            <p:nvPr/>
          </p:nvSpPr>
          <p:spPr>
            <a:xfrm>
              <a:off x="5336861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4D98DF6A-A5F8-24FC-9B30-C15375C9A9BB}"/>
                </a:ext>
              </a:extLst>
            </p:cNvPr>
            <p:cNvSpPr/>
            <p:nvPr/>
          </p:nvSpPr>
          <p:spPr>
            <a:xfrm>
              <a:off x="5343314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  <a:gd name="connsiteX5" fmla="*/ 0 w 6453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4896F0AF-0B2F-699E-BBCC-6876792D520D}"/>
                </a:ext>
              </a:extLst>
            </p:cNvPr>
            <p:cNvSpPr/>
            <p:nvPr/>
          </p:nvSpPr>
          <p:spPr>
            <a:xfrm>
              <a:off x="5343314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149CA1B5-F0BB-EB18-076A-708539965681}"/>
                </a:ext>
              </a:extLst>
            </p:cNvPr>
            <p:cNvSpPr/>
            <p:nvPr/>
          </p:nvSpPr>
          <p:spPr>
            <a:xfrm>
              <a:off x="534976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344E036C-20BA-FF1E-BE8B-457E8E6824FD}"/>
                </a:ext>
              </a:extLst>
            </p:cNvPr>
            <p:cNvSpPr/>
            <p:nvPr/>
          </p:nvSpPr>
          <p:spPr>
            <a:xfrm>
              <a:off x="534976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C9D05D98-F03A-86C9-3705-B0D9431D3DD8}"/>
                </a:ext>
              </a:extLst>
            </p:cNvPr>
            <p:cNvSpPr/>
            <p:nvPr/>
          </p:nvSpPr>
          <p:spPr>
            <a:xfrm>
              <a:off x="5356220" y="3844334"/>
              <a:ext cx="6441" cy="746055"/>
            </a:xfrm>
            <a:custGeom>
              <a:avLst/>
              <a:gdLst>
                <a:gd name="connsiteX0" fmla="*/ 0 w 6441"/>
                <a:gd name="connsiteY0" fmla="*/ 0 h 746055"/>
                <a:gd name="connsiteX1" fmla="*/ 0 w 6441"/>
                <a:gd name="connsiteY1" fmla="*/ 746055 h 746055"/>
                <a:gd name="connsiteX2" fmla="*/ 6441 w 6441"/>
                <a:gd name="connsiteY2" fmla="*/ 746055 h 746055"/>
                <a:gd name="connsiteX3" fmla="*/ 6441 w 6441"/>
                <a:gd name="connsiteY3" fmla="*/ 0 h 746055"/>
                <a:gd name="connsiteX4" fmla="*/ 0 w 6441"/>
                <a:gd name="connsiteY4" fmla="*/ 0 h 746055"/>
                <a:gd name="connsiteX5" fmla="*/ 0 w 6441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746055">
                  <a:moveTo>
                    <a:pt x="0" y="0"/>
                  </a:moveTo>
                  <a:lnTo>
                    <a:pt x="0" y="746055"/>
                  </a:lnTo>
                  <a:lnTo>
                    <a:pt x="6441" y="746055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3FE539EB-3F85-BBDD-342E-8C8E13B71675}"/>
                </a:ext>
              </a:extLst>
            </p:cNvPr>
            <p:cNvSpPr/>
            <p:nvPr/>
          </p:nvSpPr>
          <p:spPr>
            <a:xfrm>
              <a:off x="5356220" y="3844334"/>
              <a:ext cx="6441" cy="746055"/>
            </a:xfrm>
            <a:custGeom>
              <a:avLst/>
              <a:gdLst>
                <a:gd name="connsiteX0" fmla="*/ 0 w 6441"/>
                <a:gd name="connsiteY0" fmla="*/ 0 h 746055"/>
                <a:gd name="connsiteX1" fmla="*/ 0 w 6441"/>
                <a:gd name="connsiteY1" fmla="*/ 746055 h 746055"/>
                <a:gd name="connsiteX2" fmla="*/ 6441 w 6441"/>
                <a:gd name="connsiteY2" fmla="*/ 746055 h 746055"/>
                <a:gd name="connsiteX3" fmla="*/ 6441 w 6441"/>
                <a:gd name="connsiteY3" fmla="*/ 0 h 746055"/>
                <a:gd name="connsiteX4" fmla="*/ 0 w 6441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746055">
                  <a:moveTo>
                    <a:pt x="0" y="0"/>
                  </a:moveTo>
                  <a:lnTo>
                    <a:pt x="0" y="746055"/>
                  </a:lnTo>
                  <a:lnTo>
                    <a:pt x="6441" y="746055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4D638E43-678C-A70F-A098-430AC7E7595B}"/>
                </a:ext>
              </a:extLst>
            </p:cNvPr>
            <p:cNvSpPr/>
            <p:nvPr/>
          </p:nvSpPr>
          <p:spPr>
            <a:xfrm>
              <a:off x="53626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921A9E1E-269F-DFC0-2933-F2ADE48783D3}"/>
                </a:ext>
              </a:extLst>
            </p:cNvPr>
            <p:cNvSpPr/>
            <p:nvPr/>
          </p:nvSpPr>
          <p:spPr>
            <a:xfrm>
              <a:off x="536266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BE9C4CE5-3383-9CD5-FAD0-DA08E3F25E0A}"/>
                </a:ext>
              </a:extLst>
            </p:cNvPr>
            <p:cNvSpPr/>
            <p:nvPr/>
          </p:nvSpPr>
          <p:spPr>
            <a:xfrm>
              <a:off x="5369115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  <a:gd name="connsiteX5" fmla="*/ 0 w 6453"/>
                <a:gd name="connsiteY5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F17F2AD7-BAD5-5643-9D17-C0A61209EE85}"/>
                </a:ext>
              </a:extLst>
            </p:cNvPr>
            <p:cNvSpPr/>
            <p:nvPr/>
          </p:nvSpPr>
          <p:spPr>
            <a:xfrm>
              <a:off x="5369115" y="3844334"/>
              <a:ext cx="6453" cy="746055"/>
            </a:xfrm>
            <a:custGeom>
              <a:avLst/>
              <a:gdLst>
                <a:gd name="connsiteX0" fmla="*/ 0 w 6453"/>
                <a:gd name="connsiteY0" fmla="*/ 0 h 746055"/>
                <a:gd name="connsiteX1" fmla="*/ 0 w 6453"/>
                <a:gd name="connsiteY1" fmla="*/ 746055 h 746055"/>
                <a:gd name="connsiteX2" fmla="*/ 6453 w 6453"/>
                <a:gd name="connsiteY2" fmla="*/ 746055 h 746055"/>
                <a:gd name="connsiteX3" fmla="*/ 6453 w 6453"/>
                <a:gd name="connsiteY3" fmla="*/ 0 h 746055"/>
                <a:gd name="connsiteX4" fmla="*/ 0 w 6453"/>
                <a:gd name="connsiteY4" fmla="*/ 0 h 74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746055">
                  <a:moveTo>
                    <a:pt x="0" y="0"/>
                  </a:moveTo>
                  <a:lnTo>
                    <a:pt x="0" y="746055"/>
                  </a:lnTo>
                  <a:lnTo>
                    <a:pt x="6453" y="74605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367BD56A-7D84-72F8-5E4F-EBD5232CF2D0}"/>
                </a:ext>
              </a:extLst>
            </p:cNvPr>
            <p:cNvSpPr/>
            <p:nvPr/>
          </p:nvSpPr>
          <p:spPr>
            <a:xfrm>
              <a:off x="537556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FC18B886-39D4-7CD9-EB8F-2929CF713DC4}"/>
                </a:ext>
              </a:extLst>
            </p:cNvPr>
            <p:cNvSpPr/>
            <p:nvPr/>
          </p:nvSpPr>
          <p:spPr>
            <a:xfrm>
              <a:off x="5375568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8570231A-324D-ABD6-1037-44810B1139E9}"/>
                </a:ext>
              </a:extLst>
            </p:cNvPr>
            <p:cNvSpPr/>
            <p:nvPr/>
          </p:nvSpPr>
          <p:spPr>
            <a:xfrm>
              <a:off x="538202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1D6AB0BB-6FA7-6162-4AC0-0AFFC534E008}"/>
                </a:ext>
              </a:extLst>
            </p:cNvPr>
            <p:cNvSpPr/>
            <p:nvPr/>
          </p:nvSpPr>
          <p:spPr>
            <a:xfrm>
              <a:off x="538202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A1A8C367-072A-BD69-6DA1-0A27BCC86383}"/>
                </a:ext>
              </a:extLst>
            </p:cNvPr>
            <p:cNvSpPr/>
            <p:nvPr/>
          </p:nvSpPr>
          <p:spPr>
            <a:xfrm>
              <a:off x="5388474" y="4030849"/>
              <a:ext cx="6441" cy="559540"/>
            </a:xfrm>
            <a:custGeom>
              <a:avLst/>
              <a:gdLst>
                <a:gd name="connsiteX0" fmla="*/ 0 w 6441"/>
                <a:gd name="connsiteY0" fmla="*/ 0 h 559540"/>
                <a:gd name="connsiteX1" fmla="*/ 0 w 6441"/>
                <a:gd name="connsiteY1" fmla="*/ 559540 h 559540"/>
                <a:gd name="connsiteX2" fmla="*/ 6441 w 6441"/>
                <a:gd name="connsiteY2" fmla="*/ 559540 h 559540"/>
                <a:gd name="connsiteX3" fmla="*/ 6441 w 6441"/>
                <a:gd name="connsiteY3" fmla="*/ 0 h 559540"/>
                <a:gd name="connsiteX4" fmla="*/ 0 w 6441"/>
                <a:gd name="connsiteY4" fmla="*/ 0 h 559540"/>
                <a:gd name="connsiteX5" fmla="*/ 0 w 6441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559540">
                  <a:moveTo>
                    <a:pt x="0" y="0"/>
                  </a:moveTo>
                  <a:lnTo>
                    <a:pt x="0" y="559540"/>
                  </a:lnTo>
                  <a:lnTo>
                    <a:pt x="6441" y="55954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AC966D51-6879-D787-9D38-FFED74B41BD6}"/>
                </a:ext>
              </a:extLst>
            </p:cNvPr>
            <p:cNvSpPr/>
            <p:nvPr/>
          </p:nvSpPr>
          <p:spPr>
            <a:xfrm>
              <a:off x="5388474" y="4030849"/>
              <a:ext cx="6441" cy="559540"/>
            </a:xfrm>
            <a:custGeom>
              <a:avLst/>
              <a:gdLst>
                <a:gd name="connsiteX0" fmla="*/ 0 w 6441"/>
                <a:gd name="connsiteY0" fmla="*/ 0 h 559540"/>
                <a:gd name="connsiteX1" fmla="*/ 0 w 6441"/>
                <a:gd name="connsiteY1" fmla="*/ 559540 h 559540"/>
                <a:gd name="connsiteX2" fmla="*/ 6441 w 6441"/>
                <a:gd name="connsiteY2" fmla="*/ 559540 h 559540"/>
                <a:gd name="connsiteX3" fmla="*/ 6441 w 6441"/>
                <a:gd name="connsiteY3" fmla="*/ 0 h 559540"/>
                <a:gd name="connsiteX4" fmla="*/ 0 w 6441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559540">
                  <a:moveTo>
                    <a:pt x="0" y="0"/>
                  </a:moveTo>
                  <a:lnTo>
                    <a:pt x="0" y="559540"/>
                  </a:lnTo>
                  <a:lnTo>
                    <a:pt x="6441" y="55954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8457285F-E058-3FF1-5E41-7E38B67BF5E2}"/>
                </a:ext>
              </a:extLst>
            </p:cNvPr>
            <p:cNvSpPr/>
            <p:nvPr/>
          </p:nvSpPr>
          <p:spPr>
            <a:xfrm>
              <a:off x="53949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863DE932-581A-37DE-252D-E24C0DC2BE81}"/>
                </a:ext>
              </a:extLst>
            </p:cNvPr>
            <p:cNvSpPr/>
            <p:nvPr/>
          </p:nvSpPr>
          <p:spPr>
            <a:xfrm>
              <a:off x="539491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DF9F38A9-3092-6884-38C4-68A8A58394EC}"/>
                </a:ext>
              </a:extLst>
            </p:cNvPr>
            <p:cNvSpPr/>
            <p:nvPr/>
          </p:nvSpPr>
          <p:spPr>
            <a:xfrm>
              <a:off x="540136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B987ED0A-E2CB-865C-BEAD-5DE1E3CC1134}"/>
                </a:ext>
              </a:extLst>
            </p:cNvPr>
            <p:cNvSpPr/>
            <p:nvPr/>
          </p:nvSpPr>
          <p:spPr>
            <a:xfrm>
              <a:off x="540136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D1A11AF8-616F-AF11-3392-58B8432AE8B9}"/>
                </a:ext>
              </a:extLst>
            </p:cNvPr>
            <p:cNvSpPr/>
            <p:nvPr/>
          </p:nvSpPr>
          <p:spPr>
            <a:xfrm>
              <a:off x="540782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5A62E3B2-C692-DD9B-34AA-9DBA7425696C}"/>
                </a:ext>
              </a:extLst>
            </p:cNvPr>
            <p:cNvSpPr/>
            <p:nvPr/>
          </p:nvSpPr>
          <p:spPr>
            <a:xfrm>
              <a:off x="5407822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6F2C0658-137C-1AF0-D3F4-9E27BB144703}"/>
                </a:ext>
              </a:extLst>
            </p:cNvPr>
            <p:cNvSpPr/>
            <p:nvPr/>
          </p:nvSpPr>
          <p:spPr>
            <a:xfrm>
              <a:off x="54142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6BB23610-D271-4DA2-28F5-B27BD06F969E}"/>
                </a:ext>
              </a:extLst>
            </p:cNvPr>
            <p:cNvSpPr/>
            <p:nvPr/>
          </p:nvSpPr>
          <p:spPr>
            <a:xfrm>
              <a:off x="541427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C0DCC65C-ECB3-7D34-011C-C1FA4C4950F1}"/>
                </a:ext>
              </a:extLst>
            </p:cNvPr>
            <p:cNvSpPr/>
            <p:nvPr/>
          </p:nvSpPr>
          <p:spPr>
            <a:xfrm>
              <a:off x="542072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021F4CE0-11C9-D2F9-BDF1-96D9FE8227AE}"/>
                </a:ext>
              </a:extLst>
            </p:cNvPr>
            <p:cNvSpPr/>
            <p:nvPr/>
          </p:nvSpPr>
          <p:spPr>
            <a:xfrm>
              <a:off x="542072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9B9A8936-5343-1696-F200-62924B95FF4E}"/>
                </a:ext>
              </a:extLst>
            </p:cNvPr>
            <p:cNvSpPr/>
            <p:nvPr/>
          </p:nvSpPr>
          <p:spPr>
            <a:xfrm>
              <a:off x="542718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0F905C92-A56C-E7CC-640E-67750383F4B0}"/>
                </a:ext>
              </a:extLst>
            </p:cNvPr>
            <p:cNvSpPr/>
            <p:nvPr/>
          </p:nvSpPr>
          <p:spPr>
            <a:xfrm>
              <a:off x="542718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15707010-5288-2C27-AACF-AD3C40607498}"/>
                </a:ext>
              </a:extLst>
            </p:cNvPr>
            <p:cNvSpPr/>
            <p:nvPr/>
          </p:nvSpPr>
          <p:spPr>
            <a:xfrm>
              <a:off x="5433623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  <a:gd name="connsiteX5" fmla="*/ 0 w 6453"/>
                <a:gd name="connsiteY5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337D1F7-D165-213F-A874-621850C4834C}"/>
                </a:ext>
              </a:extLst>
            </p:cNvPr>
            <p:cNvSpPr/>
            <p:nvPr/>
          </p:nvSpPr>
          <p:spPr>
            <a:xfrm>
              <a:off x="5433623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7ECC91E9-F8F2-D367-EF39-2EBFDCD674C7}"/>
                </a:ext>
              </a:extLst>
            </p:cNvPr>
            <p:cNvSpPr/>
            <p:nvPr/>
          </p:nvSpPr>
          <p:spPr>
            <a:xfrm>
              <a:off x="544007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4FB7DA76-6A0C-07AF-4293-69765440F5AD}"/>
                </a:ext>
              </a:extLst>
            </p:cNvPr>
            <p:cNvSpPr/>
            <p:nvPr/>
          </p:nvSpPr>
          <p:spPr>
            <a:xfrm>
              <a:off x="544007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C0CE8CE6-FB8F-EA95-566F-55BBD4F93D51}"/>
                </a:ext>
              </a:extLst>
            </p:cNvPr>
            <p:cNvSpPr/>
            <p:nvPr/>
          </p:nvSpPr>
          <p:spPr>
            <a:xfrm>
              <a:off x="54465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F250FE61-1C54-5C0C-DE31-D182F146085A}"/>
                </a:ext>
              </a:extLst>
            </p:cNvPr>
            <p:cNvSpPr/>
            <p:nvPr/>
          </p:nvSpPr>
          <p:spPr>
            <a:xfrm>
              <a:off x="5446529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B4769828-8131-A4DF-EF83-26401477CD15}"/>
                </a:ext>
              </a:extLst>
            </p:cNvPr>
            <p:cNvSpPr/>
            <p:nvPr/>
          </p:nvSpPr>
          <p:spPr>
            <a:xfrm>
              <a:off x="545298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C5022320-BBF9-F22E-111C-25E3927E5DFA}"/>
                </a:ext>
              </a:extLst>
            </p:cNvPr>
            <p:cNvSpPr/>
            <p:nvPr/>
          </p:nvSpPr>
          <p:spPr>
            <a:xfrm>
              <a:off x="5452982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CA7011D5-367E-0E78-D142-796E8470B255}"/>
                </a:ext>
              </a:extLst>
            </p:cNvPr>
            <p:cNvSpPr/>
            <p:nvPr/>
          </p:nvSpPr>
          <p:spPr>
            <a:xfrm>
              <a:off x="545943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85F09405-99F8-2B2B-3DBA-5381608305FB}"/>
                </a:ext>
              </a:extLst>
            </p:cNvPr>
            <p:cNvSpPr/>
            <p:nvPr/>
          </p:nvSpPr>
          <p:spPr>
            <a:xfrm>
              <a:off x="5459436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50AEF2FF-B2F9-F361-6C10-933BAC0A9D69}"/>
                </a:ext>
              </a:extLst>
            </p:cNvPr>
            <p:cNvSpPr/>
            <p:nvPr/>
          </p:nvSpPr>
          <p:spPr>
            <a:xfrm>
              <a:off x="546587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F1ED0565-9A22-9A50-A1EB-DEDEB417E535}"/>
                </a:ext>
              </a:extLst>
            </p:cNvPr>
            <p:cNvSpPr/>
            <p:nvPr/>
          </p:nvSpPr>
          <p:spPr>
            <a:xfrm>
              <a:off x="546587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255A0B3-359E-ED56-4AB6-4C1F53AB09AC}"/>
                </a:ext>
              </a:extLst>
            </p:cNvPr>
            <p:cNvSpPr/>
            <p:nvPr/>
          </p:nvSpPr>
          <p:spPr>
            <a:xfrm>
              <a:off x="547233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B96D2790-A530-9874-DF8C-49D8B1051A11}"/>
                </a:ext>
              </a:extLst>
            </p:cNvPr>
            <p:cNvSpPr/>
            <p:nvPr/>
          </p:nvSpPr>
          <p:spPr>
            <a:xfrm>
              <a:off x="5472330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E451902B-F1DB-3B89-77D3-4DB5AD2D84CF}"/>
                </a:ext>
              </a:extLst>
            </p:cNvPr>
            <p:cNvSpPr/>
            <p:nvPr/>
          </p:nvSpPr>
          <p:spPr>
            <a:xfrm>
              <a:off x="547878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AF5AEA96-8899-84BB-061A-4F363FCAF096}"/>
                </a:ext>
              </a:extLst>
            </p:cNvPr>
            <p:cNvSpPr/>
            <p:nvPr/>
          </p:nvSpPr>
          <p:spPr>
            <a:xfrm>
              <a:off x="547878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1F1293C2-39A9-4813-3689-2239515A9CD9}"/>
                </a:ext>
              </a:extLst>
            </p:cNvPr>
            <p:cNvSpPr/>
            <p:nvPr/>
          </p:nvSpPr>
          <p:spPr>
            <a:xfrm>
              <a:off x="548523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DF9CA332-031E-E0C3-6074-B20244953216}"/>
                </a:ext>
              </a:extLst>
            </p:cNvPr>
            <p:cNvSpPr/>
            <p:nvPr/>
          </p:nvSpPr>
          <p:spPr>
            <a:xfrm>
              <a:off x="548523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D9D723A3-3CC6-8C59-748C-00973F4F6020}"/>
                </a:ext>
              </a:extLst>
            </p:cNvPr>
            <p:cNvSpPr/>
            <p:nvPr/>
          </p:nvSpPr>
          <p:spPr>
            <a:xfrm>
              <a:off x="5491690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51B6F771-6A95-F0F6-E424-33F9F5D75F6C}"/>
                </a:ext>
              </a:extLst>
            </p:cNvPr>
            <p:cNvSpPr/>
            <p:nvPr/>
          </p:nvSpPr>
          <p:spPr>
            <a:xfrm>
              <a:off x="5491690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1D294BC-7E7B-D16A-5C9E-333B636A0BB0}"/>
                </a:ext>
              </a:extLst>
            </p:cNvPr>
            <p:cNvSpPr/>
            <p:nvPr/>
          </p:nvSpPr>
          <p:spPr>
            <a:xfrm>
              <a:off x="5498131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  <a:gd name="connsiteX5" fmla="*/ 0 w 6453"/>
                <a:gd name="connsiteY5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76091516-46B7-60B5-BDB7-8B0A0E936682}"/>
                </a:ext>
              </a:extLst>
            </p:cNvPr>
            <p:cNvSpPr/>
            <p:nvPr/>
          </p:nvSpPr>
          <p:spPr>
            <a:xfrm>
              <a:off x="5498131" y="3471304"/>
              <a:ext cx="6453" cy="1119085"/>
            </a:xfrm>
            <a:custGeom>
              <a:avLst/>
              <a:gdLst>
                <a:gd name="connsiteX0" fmla="*/ 0 w 6453"/>
                <a:gd name="connsiteY0" fmla="*/ 0 h 1119085"/>
                <a:gd name="connsiteX1" fmla="*/ 0 w 6453"/>
                <a:gd name="connsiteY1" fmla="*/ 1119085 h 1119085"/>
                <a:gd name="connsiteX2" fmla="*/ 6453 w 6453"/>
                <a:gd name="connsiteY2" fmla="*/ 1119085 h 1119085"/>
                <a:gd name="connsiteX3" fmla="*/ 6453 w 6453"/>
                <a:gd name="connsiteY3" fmla="*/ 0 h 1119085"/>
                <a:gd name="connsiteX4" fmla="*/ 0 w 6453"/>
                <a:gd name="connsiteY4" fmla="*/ 0 h 111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119085">
                  <a:moveTo>
                    <a:pt x="0" y="0"/>
                  </a:moveTo>
                  <a:lnTo>
                    <a:pt x="0" y="1119085"/>
                  </a:lnTo>
                  <a:lnTo>
                    <a:pt x="6453" y="1119085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2EA06C5B-0CD1-6869-16F4-3CED5D728F15}"/>
                </a:ext>
              </a:extLst>
            </p:cNvPr>
            <p:cNvSpPr/>
            <p:nvPr/>
          </p:nvSpPr>
          <p:spPr>
            <a:xfrm>
              <a:off x="550458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EB19B454-0A11-3D55-2F8E-54DB51ECE3A3}"/>
                </a:ext>
              </a:extLst>
            </p:cNvPr>
            <p:cNvSpPr/>
            <p:nvPr/>
          </p:nvSpPr>
          <p:spPr>
            <a:xfrm>
              <a:off x="5504584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1FA3D48C-E615-2B22-F0EE-BFFB7F0EF9C0}"/>
                </a:ext>
              </a:extLst>
            </p:cNvPr>
            <p:cNvSpPr/>
            <p:nvPr/>
          </p:nvSpPr>
          <p:spPr>
            <a:xfrm>
              <a:off x="551103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A597EE26-F386-EAD9-6E10-766CF1CB657B}"/>
                </a:ext>
              </a:extLst>
            </p:cNvPr>
            <p:cNvSpPr/>
            <p:nvPr/>
          </p:nvSpPr>
          <p:spPr>
            <a:xfrm>
              <a:off x="5511037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AAF2DFC5-7A63-D053-9DE0-3306EB7A4806}"/>
                </a:ext>
              </a:extLst>
            </p:cNvPr>
            <p:cNvSpPr/>
            <p:nvPr/>
          </p:nvSpPr>
          <p:spPr>
            <a:xfrm>
              <a:off x="5517491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  <a:gd name="connsiteX5" fmla="*/ 0 w 6453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7A2D5F84-79B6-E23D-9C0F-116BEE607B8A}"/>
                </a:ext>
              </a:extLst>
            </p:cNvPr>
            <p:cNvSpPr/>
            <p:nvPr/>
          </p:nvSpPr>
          <p:spPr>
            <a:xfrm>
              <a:off x="5517491" y="4217366"/>
              <a:ext cx="6453" cy="373022"/>
            </a:xfrm>
            <a:custGeom>
              <a:avLst/>
              <a:gdLst>
                <a:gd name="connsiteX0" fmla="*/ 0 w 6453"/>
                <a:gd name="connsiteY0" fmla="*/ 0 h 373022"/>
                <a:gd name="connsiteX1" fmla="*/ 0 w 6453"/>
                <a:gd name="connsiteY1" fmla="*/ 373023 h 373022"/>
                <a:gd name="connsiteX2" fmla="*/ 6453 w 6453"/>
                <a:gd name="connsiteY2" fmla="*/ 373023 h 373022"/>
                <a:gd name="connsiteX3" fmla="*/ 6453 w 6453"/>
                <a:gd name="connsiteY3" fmla="*/ 0 h 373022"/>
                <a:gd name="connsiteX4" fmla="*/ 0 w 6453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373022">
                  <a:moveTo>
                    <a:pt x="0" y="0"/>
                  </a:moveTo>
                  <a:lnTo>
                    <a:pt x="0" y="373023"/>
                  </a:lnTo>
                  <a:lnTo>
                    <a:pt x="6453" y="373023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FB1FEC9B-4266-CA93-6FC8-3D2D85EA921B}"/>
                </a:ext>
              </a:extLst>
            </p:cNvPr>
            <p:cNvSpPr/>
            <p:nvPr/>
          </p:nvSpPr>
          <p:spPr>
            <a:xfrm>
              <a:off x="552394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EABC05BE-EC4B-F871-6C25-E6BC73F1837C}"/>
                </a:ext>
              </a:extLst>
            </p:cNvPr>
            <p:cNvSpPr/>
            <p:nvPr/>
          </p:nvSpPr>
          <p:spPr>
            <a:xfrm>
              <a:off x="552394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C447EBC7-64AF-D71B-8638-C2D44375F2E8}"/>
                </a:ext>
              </a:extLst>
            </p:cNvPr>
            <p:cNvSpPr/>
            <p:nvPr/>
          </p:nvSpPr>
          <p:spPr>
            <a:xfrm>
              <a:off x="5530397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  <a:gd name="connsiteX5" fmla="*/ 0 w 644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79020035-2E75-3EAD-AD6E-3CCC3403552C}"/>
                </a:ext>
              </a:extLst>
            </p:cNvPr>
            <p:cNvSpPr/>
            <p:nvPr/>
          </p:nvSpPr>
          <p:spPr>
            <a:xfrm>
              <a:off x="5530397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3B6540B-57C4-AF59-5F8C-1A6BF8855D3D}"/>
                </a:ext>
              </a:extLst>
            </p:cNvPr>
            <p:cNvSpPr/>
            <p:nvPr/>
          </p:nvSpPr>
          <p:spPr>
            <a:xfrm>
              <a:off x="55368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E4F11CB4-7A14-58C5-6231-CD8941D38BB7}"/>
                </a:ext>
              </a:extLst>
            </p:cNvPr>
            <p:cNvSpPr/>
            <p:nvPr/>
          </p:nvSpPr>
          <p:spPr>
            <a:xfrm>
              <a:off x="553683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9410A10F-E537-D37B-80ED-927667B1538C}"/>
                </a:ext>
              </a:extLst>
            </p:cNvPr>
            <p:cNvSpPr/>
            <p:nvPr/>
          </p:nvSpPr>
          <p:spPr>
            <a:xfrm>
              <a:off x="554329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C754E72C-E9DD-F36C-6FF2-CC661A54D82A}"/>
                </a:ext>
              </a:extLst>
            </p:cNvPr>
            <p:cNvSpPr/>
            <p:nvPr/>
          </p:nvSpPr>
          <p:spPr>
            <a:xfrm>
              <a:off x="554329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035E88B1-BCFA-E348-2223-6FF8F0C120B0}"/>
                </a:ext>
              </a:extLst>
            </p:cNvPr>
            <p:cNvSpPr/>
            <p:nvPr/>
          </p:nvSpPr>
          <p:spPr>
            <a:xfrm>
              <a:off x="5549745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53CC6A0E-5B06-87EA-9272-95DE4D5EA681}"/>
                </a:ext>
              </a:extLst>
            </p:cNvPr>
            <p:cNvSpPr/>
            <p:nvPr/>
          </p:nvSpPr>
          <p:spPr>
            <a:xfrm>
              <a:off x="5549745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D3DDFC18-EBE5-0042-294B-3637C64FB741}"/>
                </a:ext>
              </a:extLst>
            </p:cNvPr>
            <p:cNvSpPr/>
            <p:nvPr/>
          </p:nvSpPr>
          <p:spPr>
            <a:xfrm>
              <a:off x="555619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541EBA2F-DB15-5C46-7DAB-617935290A45}"/>
                </a:ext>
              </a:extLst>
            </p:cNvPr>
            <p:cNvSpPr/>
            <p:nvPr/>
          </p:nvSpPr>
          <p:spPr>
            <a:xfrm>
              <a:off x="555619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9F5655DE-9193-0752-C942-8EB21C818C69}"/>
                </a:ext>
              </a:extLst>
            </p:cNvPr>
            <p:cNvSpPr/>
            <p:nvPr/>
          </p:nvSpPr>
          <p:spPr>
            <a:xfrm>
              <a:off x="5562651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  <a:gd name="connsiteX5" fmla="*/ 0 w 6441"/>
                <a:gd name="connsiteY5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E5C94F8E-97EA-230B-D62D-13D8B0CAB820}"/>
                </a:ext>
              </a:extLst>
            </p:cNvPr>
            <p:cNvSpPr/>
            <p:nvPr/>
          </p:nvSpPr>
          <p:spPr>
            <a:xfrm>
              <a:off x="5562651" y="4217366"/>
              <a:ext cx="6441" cy="373022"/>
            </a:xfrm>
            <a:custGeom>
              <a:avLst/>
              <a:gdLst>
                <a:gd name="connsiteX0" fmla="*/ 0 w 6441"/>
                <a:gd name="connsiteY0" fmla="*/ 0 h 373022"/>
                <a:gd name="connsiteX1" fmla="*/ 0 w 6441"/>
                <a:gd name="connsiteY1" fmla="*/ 373023 h 373022"/>
                <a:gd name="connsiteX2" fmla="*/ 6441 w 6441"/>
                <a:gd name="connsiteY2" fmla="*/ 373023 h 373022"/>
                <a:gd name="connsiteX3" fmla="*/ 6441 w 6441"/>
                <a:gd name="connsiteY3" fmla="*/ 0 h 373022"/>
                <a:gd name="connsiteX4" fmla="*/ 0 w 6441"/>
                <a:gd name="connsiteY4" fmla="*/ 0 h 3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373022">
                  <a:moveTo>
                    <a:pt x="0" y="0"/>
                  </a:moveTo>
                  <a:lnTo>
                    <a:pt x="0" y="373023"/>
                  </a:lnTo>
                  <a:lnTo>
                    <a:pt x="6441" y="373023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21B4C54C-FFC7-89A5-28B4-73D8974B55B3}"/>
                </a:ext>
              </a:extLst>
            </p:cNvPr>
            <p:cNvSpPr/>
            <p:nvPr/>
          </p:nvSpPr>
          <p:spPr>
            <a:xfrm>
              <a:off x="55690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6D7D5D01-9977-56CE-7916-2F791B9B180E}"/>
                </a:ext>
              </a:extLst>
            </p:cNvPr>
            <p:cNvSpPr/>
            <p:nvPr/>
          </p:nvSpPr>
          <p:spPr>
            <a:xfrm>
              <a:off x="556909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C4493CD6-AD30-EE2D-E799-AEFCB2D7C415}"/>
                </a:ext>
              </a:extLst>
            </p:cNvPr>
            <p:cNvSpPr/>
            <p:nvPr/>
          </p:nvSpPr>
          <p:spPr>
            <a:xfrm>
              <a:off x="55755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6F57B792-17E5-EC26-61F2-36C2A507FAC1}"/>
                </a:ext>
              </a:extLst>
            </p:cNvPr>
            <p:cNvSpPr/>
            <p:nvPr/>
          </p:nvSpPr>
          <p:spPr>
            <a:xfrm>
              <a:off x="5575545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ACA26AC5-E48D-F318-74AF-1679CF4E5D2C}"/>
                </a:ext>
              </a:extLst>
            </p:cNvPr>
            <p:cNvSpPr/>
            <p:nvPr/>
          </p:nvSpPr>
          <p:spPr>
            <a:xfrm>
              <a:off x="5581999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  <a:gd name="connsiteX5" fmla="*/ 0 w 6453"/>
                <a:gd name="connsiteY5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DAEE0CEC-8580-4992-2CFC-8E6803D3FBFD}"/>
                </a:ext>
              </a:extLst>
            </p:cNvPr>
            <p:cNvSpPr/>
            <p:nvPr/>
          </p:nvSpPr>
          <p:spPr>
            <a:xfrm>
              <a:off x="5581999" y="4030849"/>
              <a:ext cx="6453" cy="559540"/>
            </a:xfrm>
            <a:custGeom>
              <a:avLst/>
              <a:gdLst>
                <a:gd name="connsiteX0" fmla="*/ 0 w 6453"/>
                <a:gd name="connsiteY0" fmla="*/ 0 h 559540"/>
                <a:gd name="connsiteX1" fmla="*/ 0 w 6453"/>
                <a:gd name="connsiteY1" fmla="*/ 559540 h 559540"/>
                <a:gd name="connsiteX2" fmla="*/ 6453 w 6453"/>
                <a:gd name="connsiteY2" fmla="*/ 559540 h 559540"/>
                <a:gd name="connsiteX3" fmla="*/ 6453 w 6453"/>
                <a:gd name="connsiteY3" fmla="*/ 0 h 559540"/>
                <a:gd name="connsiteX4" fmla="*/ 0 w 6453"/>
                <a:gd name="connsiteY4" fmla="*/ 0 h 5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559540">
                  <a:moveTo>
                    <a:pt x="0" y="0"/>
                  </a:moveTo>
                  <a:lnTo>
                    <a:pt x="0" y="559540"/>
                  </a:lnTo>
                  <a:lnTo>
                    <a:pt x="6453" y="55954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9D9A33E6-07CA-9318-3319-A8DAFD8D501B}"/>
                </a:ext>
              </a:extLst>
            </p:cNvPr>
            <p:cNvSpPr/>
            <p:nvPr/>
          </p:nvSpPr>
          <p:spPr>
            <a:xfrm>
              <a:off x="558845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A3DA01AC-88C7-5CC6-96F3-80AFCAC547E4}"/>
                </a:ext>
              </a:extLst>
            </p:cNvPr>
            <p:cNvSpPr/>
            <p:nvPr/>
          </p:nvSpPr>
          <p:spPr>
            <a:xfrm>
              <a:off x="5588452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1BCF0558-6481-5330-E313-0B3F9CE0482B}"/>
                </a:ext>
              </a:extLst>
            </p:cNvPr>
            <p:cNvSpPr/>
            <p:nvPr/>
          </p:nvSpPr>
          <p:spPr>
            <a:xfrm>
              <a:off x="5594905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E67181F-6B90-9ADF-F3B7-F2256DFA5FEA}"/>
                </a:ext>
              </a:extLst>
            </p:cNvPr>
            <p:cNvSpPr/>
            <p:nvPr/>
          </p:nvSpPr>
          <p:spPr>
            <a:xfrm>
              <a:off x="5594905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DC485CB5-14D0-E088-0D8A-8F093802E8C3}"/>
                </a:ext>
              </a:extLst>
            </p:cNvPr>
            <p:cNvSpPr/>
            <p:nvPr/>
          </p:nvSpPr>
          <p:spPr>
            <a:xfrm>
              <a:off x="56013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EBCFC0C9-750A-5CCF-51F3-1EB54B5BECE5}"/>
                </a:ext>
              </a:extLst>
            </p:cNvPr>
            <p:cNvSpPr/>
            <p:nvPr/>
          </p:nvSpPr>
          <p:spPr>
            <a:xfrm>
              <a:off x="560134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46EC1560-7882-0BB7-AE83-7837758843D9}"/>
                </a:ext>
              </a:extLst>
            </p:cNvPr>
            <p:cNvSpPr/>
            <p:nvPr/>
          </p:nvSpPr>
          <p:spPr>
            <a:xfrm>
              <a:off x="56078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EE8706C0-34F2-2349-6058-8273D725352F}"/>
                </a:ext>
              </a:extLst>
            </p:cNvPr>
            <p:cNvSpPr/>
            <p:nvPr/>
          </p:nvSpPr>
          <p:spPr>
            <a:xfrm>
              <a:off x="560780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A7B74EF2-2311-F7EC-4BF9-1C6BAB913FC7}"/>
                </a:ext>
              </a:extLst>
            </p:cNvPr>
            <p:cNvSpPr/>
            <p:nvPr/>
          </p:nvSpPr>
          <p:spPr>
            <a:xfrm>
              <a:off x="56142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093E374E-643B-3DA1-86E6-5F44BAA57163}"/>
                </a:ext>
              </a:extLst>
            </p:cNvPr>
            <p:cNvSpPr/>
            <p:nvPr/>
          </p:nvSpPr>
          <p:spPr>
            <a:xfrm>
              <a:off x="56142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1E08D09D-BD5B-A761-711E-0CFAAF9F6EEA}"/>
                </a:ext>
              </a:extLst>
            </p:cNvPr>
            <p:cNvSpPr/>
            <p:nvPr/>
          </p:nvSpPr>
          <p:spPr>
            <a:xfrm>
              <a:off x="562070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0FC27237-96E5-4B8C-653C-BA7B9B58EB17}"/>
                </a:ext>
              </a:extLst>
            </p:cNvPr>
            <p:cNvSpPr/>
            <p:nvPr/>
          </p:nvSpPr>
          <p:spPr>
            <a:xfrm>
              <a:off x="5620706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98F7DE95-A5C8-71CB-39A4-391334DEA5F8}"/>
                </a:ext>
              </a:extLst>
            </p:cNvPr>
            <p:cNvSpPr/>
            <p:nvPr/>
          </p:nvSpPr>
          <p:spPr>
            <a:xfrm>
              <a:off x="562715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A4915A8B-71DC-402A-8000-7B90360ACFBD}"/>
                </a:ext>
              </a:extLst>
            </p:cNvPr>
            <p:cNvSpPr/>
            <p:nvPr/>
          </p:nvSpPr>
          <p:spPr>
            <a:xfrm>
              <a:off x="5627159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26685469-474A-9191-1BD7-C8BFDD83EFEB}"/>
                </a:ext>
              </a:extLst>
            </p:cNvPr>
            <p:cNvSpPr/>
            <p:nvPr/>
          </p:nvSpPr>
          <p:spPr>
            <a:xfrm>
              <a:off x="563361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6441 w 6441"/>
                <a:gd name="connsiteY3" fmla="*/ 0 h 1190"/>
                <a:gd name="connsiteX4" fmla="*/ 0 w 6441"/>
                <a:gd name="connsiteY4" fmla="*/ 0 h 1190"/>
                <a:gd name="connsiteX5" fmla="*/ 0 w 6441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0C15C7B8-F958-D565-E5C3-EB2C9808C5B1}"/>
                </a:ext>
              </a:extLst>
            </p:cNvPr>
            <p:cNvSpPr/>
            <p:nvPr/>
          </p:nvSpPr>
          <p:spPr>
            <a:xfrm>
              <a:off x="5633612" y="4590389"/>
              <a:ext cx="6441" cy="1190"/>
            </a:xfrm>
            <a:custGeom>
              <a:avLst/>
              <a:gdLst>
                <a:gd name="connsiteX0" fmla="*/ 0 w 6441"/>
                <a:gd name="connsiteY0" fmla="*/ 0 h 1190"/>
                <a:gd name="connsiteX1" fmla="*/ 0 w 6441"/>
                <a:gd name="connsiteY1" fmla="*/ 0 h 1190"/>
                <a:gd name="connsiteX2" fmla="*/ 6441 w 6441"/>
                <a:gd name="connsiteY2" fmla="*/ 0 h 1190"/>
                <a:gd name="connsiteX3" fmla="*/ 0 w 6441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1" h="1190">
                  <a:moveTo>
                    <a:pt x="0" y="0"/>
                  </a:moveTo>
                  <a:lnTo>
                    <a:pt x="0" y="0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676EA201-4C40-484B-9162-9F8B6058765F}"/>
                </a:ext>
              </a:extLst>
            </p:cNvPr>
            <p:cNvSpPr/>
            <p:nvPr/>
          </p:nvSpPr>
          <p:spPr>
            <a:xfrm>
              <a:off x="56400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CC8F8A04-8FC3-5C63-8676-37B7C46CB8CD}"/>
                </a:ext>
              </a:extLst>
            </p:cNvPr>
            <p:cNvSpPr/>
            <p:nvPr/>
          </p:nvSpPr>
          <p:spPr>
            <a:xfrm>
              <a:off x="564005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9B5D27D3-67B8-F94B-CCE2-94D846EC8A62}"/>
                </a:ext>
              </a:extLst>
            </p:cNvPr>
            <p:cNvSpPr/>
            <p:nvPr/>
          </p:nvSpPr>
          <p:spPr>
            <a:xfrm>
              <a:off x="564650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5E18EEFD-4E09-00F4-8F8F-04E871F3EF05}"/>
                </a:ext>
              </a:extLst>
            </p:cNvPr>
            <p:cNvSpPr/>
            <p:nvPr/>
          </p:nvSpPr>
          <p:spPr>
            <a:xfrm>
              <a:off x="5646506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8C646757-D121-CF3B-366D-7314B69DB8A2}"/>
                </a:ext>
              </a:extLst>
            </p:cNvPr>
            <p:cNvSpPr/>
            <p:nvPr/>
          </p:nvSpPr>
          <p:spPr>
            <a:xfrm>
              <a:off x="565296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40CD0590-9876-ECAF-980A-7713B1F71E3E}"/>
                </a:ext>
              </a:extLst>
            </p:cNvPr>
            <p:cNvSpPr/>
            <p:nvPr/>
          </p:nvSpPr>
          <p:spPr>
            <a:xfrm>
              <a:off x="5652960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C1CA9526-5071-0EAE-DB2C-C86828AF649D}"/>
                </a:ext>
              </a:extLst>
            </p:cNvPr>
            <p:cNvSpPr/>
            <p:nvPr/>
          </p:nvSpPr>
          <p:spPr>
            <a:xfrm>
              <a:off x="565941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177835AE-7765-3BBA-5DE8-8E3715909370}"/>
                </a:ext>
              </a:extLst>
            </p:cNvPr>
            <p:cNvSpPr/>
            <p:nvPr/>
          </p:nvSpPr>
          <p:spPr>
            <a:xfrm>
              <a:off x="5659413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68037D7D-F42C-EF17-DB20-32685E99FD06}"/>
                </a:ext>
              </a:extLst>
            </p:cNvPr>
            <p:cNvSpPr/>
            <p:nvPr/>
          </p:nvSpPr>
          <p:spPr>
            <a:xfrm>
              <a:off x="5665866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  <a:gd name="connsiteX5" fmla="*/ 0 w 6441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7E6D8FC-6EB4-4982-0A4A-2FB7FBEDC209}"/>
                </a:ext>
              </a:extLst>
            </p:cNvPr>
            <p:cNvSpPr/>
            <p:nvPr/>
          </p:nvSpPr>
          <p:spPr>
            <a:xfrm>
              <a:off x="5665866" y="4403878"/>
              <a:ext cx="6441" cy="186511"/>
            </a:xfrm>
            <a:custGeom>
              <a:avLst/>
              <a:gdLst>
                <a:gd name="connsiteX0" fmla="*/ 0 w 6441"/>
                <a:gd name="connsiteY0" fmla="*/ 0 h 186511"/>
                <a:gd name="connsiteX1" fmla="*/ 0 w 6441"/>
                <a:gd name="connsiteY1" fmla="*/ 186511 h 186511"/>
                <a:gd name="connsiteX2" fmla="*/ 6441 w 6441"/>
                <a:gd name="connsiteY2" fmla="*/ 186511 h 186511"/>
                <a:gd name="connsiteX3" fmla="*/ 6441 w 6441"/>
                <a:gd name="connsiteY3" fmla="*/ 0 h 186511"/>
                <a:gd name="connsiteX4" fmla="*/ 0 w 6441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1" h="186511">
                  <a:moveTo>
                    <a:pt x="0" y="0"/>
                  </a:moveTo>
                  <a:lnTo>
                    <a:pt x="0" y="186511"/>
                  </a:lnTo>
                  <a:lnTo>
                    <a:pt x="6441" y="186511"/>
                  </a:lnTo>
                  <a:lnTo>
                    <a:pt x="6441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F213FC6A-7FF8-A366-EE7B-117000A51F05}"/>
                </a:ext>
              </a:extLst>
            </p:cNvPr>
            <p:cNvSpPr/>
            <p:nvPr/>
          </p:nvSpPr>
          <p:spPr>
            <a:xfrm>
              <a:off x="56723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EDBF6310-55D8-0928-8EBE-4D64F7A6AC9F}"/>
                </a:ext>
              </a:extLst>
            </p:cNvPr>
            <p:cNvSpPr/>
            <p:nvPr/>
          </p:nvSpPr>
          <p:spPr>
            <a:xfrm>
              <a:off x="5672308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EC494CEA-E640-E907-E9F3-30A1DF0D3847}"/>
                </a:ext>
              </a:extLst>
            </p:cNvPr>
            <p:cNvSpPr/>
            <p:nvPr/>
          </p:nvSpPr>
          <p:spPr>
            <a:xfrm>
              <a:off x="56787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1B0A7CD3-47B2-C2B3-3BB6-13EF78D42A4F}"/>
                </a:ext>
              </a:extLst>
            </p:cNvPr>
            <p:cNvSpPr/>
            <p:nvPr/>
          </p:nvSpPr>
          <p:spPr>
            <a:xfrm>
              <a:off x="5678761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EBFFC322-A8C6-013E-2A68-654BD7D69248}"/>
                </a:ext>
              </a:extLst>
            </p:cNvPr>
            <p:cNvSpPr/>
            <p:nvPr/>
          </p:nvSpPr>
          <p:spPr>
            <a:xfrm>
              <a:off x="568521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6453 w 6453"/>
                <a:gd name="connsiteY3" fmla="*/ 0 h 1190"/>
                <a:gd name="connsiteX4" fmla="*/ 0 w 6453"/>
                <a:gd name="connsiteY4" fmla="*/ 0 h 1190"/>
                <a:gd name="connsiteX5" fmla="*/ 0 w 6453"/>
                <a:gd name="connsiteY5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1852E9E2-AEF7-E587-142C-EB49B570C6A4}"/>
                </a:ext>
              </a:extLst>
            </p:cNvPr>
            <p:cNvSpPr/>
            <p:nvPr/>
          </p:nvSpPr>
          <p:spPr>
            <a:xfrm>
              <a:off x="5685214" y="4590389"/>
              <a:ext cx="6453" cy="1190"/>
            </a:xfrm>
            <a:custGeom>
              <a:avLst/>
              <a:gdLst>
                <a:gd name="connsiteX0" fmla="*/ 0 w 6453"/>
                <a:gd name="connsiteY0" fmla="*/ 0 h 1190"/>
                <a:gd name="connsiteX1" fmla="*/ 0 w 6453"/>
                <a:gd name="connsiteY1" fmla="*/ 0 h 1190"/>
                <a:gd name="connsiteX2" fmla="*/ 6453 w 6453"/>
                <a:gd name="connsiteY2" fmla="*/ 0 h 1190"/>
                <a:gd name="connsiteX3" fmla="*/ 0 w 6453"/>
                <a:gd name="connsiteY3" fmla="*/ 0 h 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3" h="1190">
                  <a:moveTo>
                    <a:pt x="0" y="0"/>
                  </a:moveTo>
                  <a:lnTo>
                    <a:pt x="0" y="0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FC6BA278-754E-4F16-12F8-CFE08EC9D747}"/>
                </a:ext>
              </a:extLst>
            </p:cNvPr>
            <p:cNvSpPr/>
            <p:nvPr/>
          </p:nvSpPr>
          <p:spPr>
            <a:xfrm>
              <a:off x="569166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  <a:gd name="connsiteX5" fmla="*/ 0 w 6453"/>
                <a:gd name="connsiteY5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38CA6451-B39A-76C8-2FFD-5EC06DD0B054}"/>
                </a:ext>
              </a:extLst>
            </p:cNvPr>
            <p:cNvSpPr/>
            <p:nvPr/>
          </p:nvSpPr>
          <p:spPr>
            <a:xfrm>
              <a:off x="5691667" y="4403878"/>
              <a:ext cx="6453" cy="186511"/>
            </a:xfrm>
            <a:custGeom>
              <a:avLst/>
              <a:gdLst>
                <a:gd name="connsiteX0" fmla="*/ 0 w 6453"/>
                <a:gd name="connsiteY0" fmla="*/ 0 h 186511"/>
                <a:gd name="connsiteX1" fmla="*/ 0 w 6453"/>
                <a:gd name="connsiteY1" fmla="*/ 186511 h 186511"/>
                <a:gd name="connsiteX2" fmla="*/ 6453 w 6453"/>
                <a:gd name="connsiteY2" fmla="*/ 186511 h 186511"/>
                <a:gd name="connsiteX3" fmla="*/ 6453 w 6453"/>
                <a:gd name="connsiteY3" fmla="*/ 0 h 186511"/>
                <a:gd name="connsiteX4" fmla="*/ 0 w 6453"/>
                <a:gd name="connsiteY4" fmla="*/ 0 h 18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" h="186511">
                  <a:moveTo>
                    <a:pt x="0" y="0"/>
                  </a:moveTo>
                  <a:lnTo>
                    <a:pt x="0" y="186511"/>
                  </a:lnTo>
                  <a:lnTo>
                    <a:pt x="6453" y="186511"/>
                  </a:lnTo>
                  <a:lnTo>
                    <a:pt x="6453" y="0"/>
                  </a:ln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A9D48228-A311-4D09-6129-84552E5F75D8}"/>
                </a:ext>
              </a:extLst>
            </p:cNvPr>
            <p:cNvSpPr/>
            <p:nvPr/>
          </p:nvSpPr>
          <p:spPr>
            <a:xfrm>
              <a:off x="3434673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9ADA19E0-8CD2-0554-A88B-CD0F721F3989}"/>
                </a:ext>
              </a:extLst>
            </p:cNvPr>
            <p:cNvSpPr/>
            <p:nvPr/>
          </p:nvSpPr>
          <p:spPr>
            <a:xfrm>
              <a:off x="344112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FDA4105F-4E8A-19D6-7C17-B00031D346E1}"/>
                </a:ext>
              </a:extLst>
            </p:cNvPr>
            <p:cNvSpPr/>
            <p:nvPr/>
          </p:nvSpPr>
          <p:spPr>
            <a:xfrm>
              <a:off x="344757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019E4105-2B62-00BA-30D2-95D7DF7F40A0}"/>
                </a:ext>
              </a:extLst>
            </p:cNvPr>
            <p:cNvSpPr/>
            <p:nvPr/>
          </p:nvSpPr>
          <p:spPr>
            <a:xfrm>
              <a:off x="345402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10D7C03C-FD5D-3E57-26FD-E976E05316E6}"/>
                </a:ext>
              </a:extLst>
            </p:cNvPr>
            <p:cNvSpPr/>
            <p:nvPr/>
          </p:nvSpPr>
          <p:spPr>
            <a:xfrm>
              <a:off x="346047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E9E2638B-4E6F-CB8B-7E4B-59954D9DEAA1}"/>
                </a:ext>
              </a:extLst>
            </p:cNvPr>
            <p:cNvSpPr/>
            <p:nvPr/>
          </p:nvSpPr>
          <p:spPr>
            <a:xfrm>
              <a:off x="346692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829CA940-6FF5-26FD-8CD0-7A2EDADCCA7D}"/>
                </a:ext>
              </a:extLst>
            </p:cNvPr>
            <p:cNvSpPr/>
            <p:nvPr/>
          </p:nvSpPr>
          <p:spPr>
            <a:xfrm>
              <a:off x="3473379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802ECDB5-7407-DF6F-88C7-46E56EA10F25}"/>
                </a:ext>
              </a:extLst>
            </p:cNvPr>
            <p:cNvSpPr/>
            <p:nvPr/>
          </p:nvSpPr>
          <p:spPr>
            <a:xfrm>
              <a:off x="347983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D316A298-CF4B-45F1-8501-245A177C25E9}"/>
                </a:ext>
              </a:extLst>
            </p:cNvPr>
            <p:cNvSpPr/>
            <p:nvPr/>
          </p:nvSpPr>
          <p:spPr>
            <a:xfrm>
              <a:off x="348628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29E64837-62C2-6F7F-72BB-6F37B7AF007B}"/>
                </a:ext>
              </a:extLst>
            </p:cNvPr>
            <p:cNvSpPr/>
            <p:nvPr/>
          </p:nvSpPr>
          <p:spPr>
            <a:xfrm>
              <a:off x="349273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BB089AF0-78E0-C30E-FA69-5CB9CFC9B713}"/>
                </a:ext>
              </a:extLst>
            </p:cNvPr>
            <p:cNvSpPr/>
            <p:nvPr/>
          </p:nvSpPr>
          <p:spPr>
            <a:xfrm>
              <a:off x="3499182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AEAF5CD0-2FA7-97C2-E3ED-B356690AC753}"/>
                </a:ext>
              </a:extLst>
            </p:cNvPr>
            <p:cNvSpPr/>
            <p:nvPr/>
          </p:nvSpPr>
          <p:spPr>
            <a:xfrm>
              <a:off x="350563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4C0E0737-B471-A137-75BA-34847E382CEA}"/>
                </a:ext>
              </a:extLst>
            </p:cNvPr>
            <p:cNvSpPr/>
            <p:nvPr/>
          </p:nvSpPr>
          <p:spPr>
            <a:xfrm>
              <a:off x="351208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827AA232-5B98-9EDD-1CDB-9F37929F074D}"/>
                </a:ext>
              </a:extLst>
            </p:cNvPr>
            <p:cNvSpPr/>
            <p:nvPr/>
          </p:nvSpPr>
          <p:spPr>
            <a:xfrm>
              <a:off x="3518536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671484AE-F61C-72BA-2EA5-17AB3518173A}"/>
                </a:ext>
              </a:extLst>
            </p:cNvPr>
            <p:cNvSpPr/>
            <p:nvPr/>
          </p:nvSpPr>
          <p:spPr>
            <a:xfrm>
              <a:off x="352498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56FE7336-40D3-AEF0-9A9B-28F2C8A0BFFD}"/>
                </a:ext>
              </a:extLst>
            </p:cNvPr>
            <p:cNvSpPr/>
            <p:nvPr/>
          </p:nvSpPr>
          <p:spPr>
            <a:xfrm>
              <a:off x="3531438" y="346892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959E1412-6570-371C-982D-F00471DAB833}"/>
                </a:ext>
              </a:extLst>
            </p:cNvPr>
            <p:cNvSpPr/>
            <p:nvPr/>
          </p:nvSpPr>
          <p:spPr>
            <a:xfrm>
              <a:off x="353788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0ED4F343-0ED9-4426-03C6-27185D741A58}"/>
                </a:ext>
              </a:extLst>
            </p:cNvPr>
            <p:cNvSpPr/>
            <p:nvPr/>
          </p:nvSpPr>
          <p:spPr>
            <a:xfrm>
              <a:off x="354433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28D7E648-4EDE-D9BA-AB11-ABA5609869D6}"/>
                </a:ext>
              </a:extLst>
            </p:cNvPr>
            <p:cNvSpPr/>
            <p:nvPr/>
          </p:nvSpPr>
          <p:spPr>
            <a:xfrm>
              <a:off x="3550790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869A34D1-3B3F-4770-0659-8FCCFB48C350}"/>
                </a:ext>
              </a:extLst>
            </p:cNvPr>
            <p:cNvSpPr/>
            <p:nvPr/>
          </p:nvSpPr>
          <p:spPr>
            <a:xfrm>
              <a:off x="355724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A499B5E4-FD4D-411E-8769-65BAAD43A4F5}"/>
                </a:ext>
              </a:extLst>
            </p:cNvPr>
            <p:cNvSpPr/>
            <p:nvPr/>
          </p:nvSpPr>
          <p:spPr>
            <a:xfrm>
              <a:off x="3563693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170B1978-FECD-30FF-217C-169A065BF08D}"/>
                </a:ext>
              </a:extLst>
            </p:cNvPr>
            <p:cNvSpPr/>
            <p:nvPr/>
          </p:nvSpPr>
          <p:spPr>
            <a:xfrm>
              <a:off x="3570144" y="402846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0DC97910-3EA8-F54D-F320-08F3E79EB316}"/>
                </a:ext>
              </a:extLst>
            </p:cNvPr>
            <p:cNvSpPr/>
            <p:nvPr/>
          </p:nvSpPr>
          <p:spPr>
            <a:xfrm>
              <a:off x="357659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2CB838AE-E35A-7A7D-AA8B-AD752D0057D3}"/>
                </a:ext>
              </a:extLst>
            </p:cNvPr>
            <p:cNvSpPr/>
            <p:nvPr/>
          </p:nvSpPr>
          <p:spPr>
            <a:xfrm>
              <a:off x="3583045" y="3282409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B4667EEB-AB96-F4CC-C9EF-A80A8786025B}"/>
                </a:ext>
              </a:extLst>
            </p:cNvPr>
            <p:cNvSpPr/>
            <p:nvPr/>
          </p:nvSpPr>
          <p:spPr>
            <a:xfrm>
              <a:off x="358949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C11A2819-4E51-7FFC-9D7D-EBFA43DD18E1}"/>
                </a:ext>
              </a:extLst>
            </p:cNvPr>
            <p:cNvSpPr/>
            <p:nvPr/>
          </p:nvSpPr>
          <p:spPr>
            <a:xfrm>
              <a:off x="3595947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6FC4BC43-ACC4-D17E-0876-87E9295AD99C}"/>
                </a:ext>
              </a:extLst>
            </p:cNvPr>
            <p:cNvSpPr/>
            <p:nvPr/>
          </p:nvSpPr>
          <p:spPr>
            <a:xfrm>
              <a:off x="3602398" y="3095894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15977784-D519-1058-3F73-C34EC59FFDE0}"/>
                </a:ext>
              </a:extLst>
            </p:cNvPr>
            <p:cNvSpPr/>
            <p:nvPr/>
          </p:nvSpPr>
          <p:spPr>
            <a:xfrm>
              <a:off x="360885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1998948-D8F7-5665-8A2A-4B0CE55AAD39}"/>
                </a:ext>
              </a:extLst>
            </p:cNvPr>
            <p:cNvSpPr/>
            <p:nvPr/>
          </p:nvSpPr>
          <p:spPr>
            <a:xfrm>
              <a:off x="3615300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01110D5A-1FEC-9981-DFCB-2CB558F75E5B}"/>
                </a:ext>
              </a:extLst>
            </p:cNvPr>
            <p:cNvSpPr/>
            <p:nvPr/>
          </p:nvSpPr>
          <p:spPr>
            <a:xfrm>
              <a:off x="362175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1DABFFC1-0707-F6C0-2169-08D5414F6FA7}"/>
                </a:ext>
              </a:extLst>
            </p:cNvPr>
            <p:cNvSpPr/>
            <p:nvPr/>
          </p:nvSpPr>
          <p:spPr>
            <a:xfrm>
              <a:off x="362820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DFE2B0C2-CD11-DD48-65A1-A0A8B0413584}"/>
                </a:ext>
              </a:extLst>
            </p:cNvPr>
            <p:cNvSpPr/>
            <p:nvPr/>
          </p:nvSpPr>
          <p:spPr>
            <a:xfrm>
              <a:off x="3634653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C4D71A4-8F4D-1F69-1510-EA9EEB581AEA}"/>
                </a:ext>
              </a:extLst>
            </p:cNvPr>
            <p:cNvSpPr/>
            <p:nvPr/>
          </p:nvSpPr>
          <p:spPr>
            <a:xfrm>
              <a:off x="364110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60036340-5B95-78E6-D033-F77970AC32CA}"/>
                </a:ext>
              </a:extLst>
            </p:cNvPr>
            <p:cNvSpPr/>
            <p:nvPr/>
          </p:nvSpPr>
          <p:spPr>
            <a:xfrm>
              <a:off x="3647554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03F4D52-217D-5B21-2A91-F1E43447BE82}"/>
                </a:ext>
              </a:extLst>
            </p:cNvPr>
            <p:cNvSpPr/>
            <p:nvPr/>
          </p:nvSpPr>
          <p:spPr>
            <a:xfrm>
              <a:off x="365400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E68FC75D-27F4-D7C8-2491-C23FC3CBCE8D}"/>
                </a:ext>
              </a:extLst>
            </p:cNvPr>
            <p:cNvSpPr/>
            <p:nvPr/>
          </p:nvSpPr>
          <p:spPr>
            <a:xfrm>
              <a:off x="3660457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01396DC9-699E-1266-D20C-9A28048E2418}"/>
                </a:ext>
              </a:extLst>
            </p:cNvPr>
            <p:cNvSpPr/>
            <p:nvPr/>
          </p:nvSpPr>
          <p:spPr>
            <a:xfrm>
              <a:off x="3666908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E665699C-53DB-14BD-5561-FE00F30D5479}"/>
                </a:ext>
              </a:extLst>
            </p:cNvPr>
            <p:cNvSpPr/>
            <p:nvPr/>
          </p:nvSpPr>
          <p:spPr>
            <a:xfrm>
              <a:off x="367335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E2A1341B-20E1-6D0D-A24F-FCE0AF6CAC34}"/>
                </a:ext>
              </a:extLst>
            </p:cNvPr>
            <p:cNvSpPr/>
            <p:nvPr/>
          </p:nvSpPr>
          <p:spPr>
            <a:xfrm>
              <a:off x="3679810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EB82A018-9831-6577-64A8-55C39BFB03DF}"/>
                </a:ext>
              </a:extLst>
            </p:cNvPr>
            <p:cNvSpPr/>
            <p:nvPr/>
          </p:nvSpPr>
          <p:spPr>
            <a:xfrm>
              <a:off x="368626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5D287E1E-14E6-F241-7417-49DB12707EE9}"/>
                </a:ext>
              </a:extLst>
            </p:cNvPr>
            <p:cNvSpPr/>
            <p:nvPr/>
          </p:nvSpPr>
          <p:spPr>
            <a:xfrm>
              <a:off x="3692711" y="384195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D7D05E88-F337-C9AA-FF6A-A63EEC0DE339}"/>
                </a:ext>
              </a:extLst>
            </p:cNvPr>
            <p:cNvSpPr/>
            <p:nvPr/>
          </p:nvSpPr>
          <p:spPr>
            <a:xfrm>
              <a:off x="3699162" y="402846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179B6E01-AC8F-84C1-E3C9-A66150D570D6}"/>
                </a:ext>
              </a:extLst>
            </p:cNvPr>
            <p:cNvSpPr/>
            <p:nvPr/>
          </p:nvSpPr>
          <p:spPr>
            <a:xfrm>
              <a:off x="370561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B7214F1C-D783-4186-DD49-D84AA24AC7DC}"/>
                </a:ext>
              </a:extLst>
            </p:cNvPr>
            <p:cNvSpPr/>
            <p:nvPr/>
          </p:nvSpPr>
          <p:spPr>
            <a:xfrm>
              <a:off x="3712065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23E5E249-44FB-B135-7A43-AF6BC3703EEA}"/>
                </a:ext>
              </a:extLst>
            </p:cNvPr>
            <p:cNvSpPr/>
            <p:nvPr/>
          </p:nvSpPr>
          <p:spPr>
            <a:xfrm>
              <a:off x="371851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5AC2A878-D0DE-CA3B-705A-A55F0B345B47}"/>
                </a:ext>
              </a:extLst>
            </p:cNvPr>
            <p:cNvSpPr/>
            <p:nvPr/>
          </p:nvSpPr>
          <p:spPr>
            <a:xfrm>
              <a:off x="372496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5EE6CFF2-411A-927D-8C2C-6A09F27BD8BB}"/>
                </a:ext>
              </a:extLst>
            </p:cNvPr>
            <p:cNvSpPr/>
            <p:nvPr/>
          </p:nvSpPr>
          <p:spPr>
            <a:xfrm>
              <a:off x="3731417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334F2108-49D9-E853-2DC0-1D331E59BA63}"/>
                </a:ext>
              </a:extLst>
            </p:cNvPr>
            <p:cNvSpPr/>
            <p:nvPr/>
          </p:nvSpPr>
          <p:spPr>
            <a:xfrm>
              <a:off x="373786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1B848601-6AE6-8C85-DB3F-40B480C55193}"/>
                </a:ext>
              </a:extLst>
            </p:cNvPr>
            <p:cNvSpPr/>
            <p:nvPr/>
          </p:nvSpPr>
          <p:spPr>
            <a:xfrm>
              <a:off x="3744319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30D42339-E8CF-091C-BFB0-BC5EB1344D02}"/>
                </a:ext>
              </a:extLst>
            </p:cNvPr>
            <p:cNvSpPr/>
            <p:nvPr/>
          </p:nvSpPr>
          <p:spPr>
            <a:xfrm>
              <a:off x="375077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B23020B-4E0D-E0CF-DA16-8A25DBFB8683}"/>
                </a:ext>
              </a:extLst>
            </p:cNvPr>
            <p:cNvSpPr/>
            <p:nvPr/>
          </p:nvSpPr>
          <p:spPr>
            <a:xfrm>
              <a:off x="3757222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1531BCDC-C21F-4669-AF8C-167721817F22}"/>
                </a:ext>
              </a:extLst>
            </p:cNvPr>
            <p:cNvSpPr/>
            <p:nvPr/>
          </p:nvSpPr>
          <p:spPr>
            <a:xfrm>
              <a:off x="376367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800F11DE-26BF-85A0-25EB-D5B23A9044B1}"/>
                </a:ext>
              </a:extLst>
            </p:cNvPr>
            <p:cNvSpPr/>
            <p:nvPr/>
          </p:nvSpPr>
          <p:spPr>
            <a:xfrm>
              <a:off x="377012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5CCD2CBA-6361-606F-9E5F-64D149EC7161}"/>
                </a:ext>
              </a:extLst>
            </p:cNvPr>
            <p:cNvSpPr/>
            <p:nvPr/>
          </p:nvSpPr>
          <p:spPr>
            <a:xfrm>
              <a:off x="3776574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5D560C1A-D198-DB65-DD92-E80CBED3C2AF}"/>
                </a:ext>
              </a:extLst>
            </p:cNvPr>
            <p:cNvSpPr/>
            <p:nvPr/>
          </p:nvSpPr>
          <p:spPr>
            <a:xfrm>
              <a:off x="378302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9E612F34-4D03-CB14-18D0-61CA9BE498B0}"/>
                </a:ext>
              </a:extLst>
            </p:cNvPr>
            <p:cNvSpPr/>
            <p:nvPr/>
          </p:nvSpPr>
          <p:spPr>
            <a:xfrm>
              <a:off x="3789476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EAE2D0F1-4801-2211-E524-F9171D55346D}"/>
                </a:ext>
              </a:extLst>
            </p:cNvPr>
            <p:cNvSpPr/>
            <p:nvPr/>
          </p:nvSpPr>
          <p:spPr>
            <a:xfrm>
              <a:off x="3795927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76D10796-7104-E3C7-CB20-BE63A1472BFA}"/>
                </a:ext>
              </a:extLst>
            </p:cNvPr>
            <p:cNvSpPr/>
            <p:nvPr/>
          </p:nvSpPr>
          <p:spPr>
            <a:xfrm>
              <a:off x="380237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9E213CFF-4A49-E755-E3C3-1DA9A1CC9B79}"/>
                </a:ext>
              </a:extLst>
            </p:cNvPr>
            <p:cNvSpPr/>
            <p:nvPr/>
          </p:nvSpPr>
          <p:spPr>
            <a:xfrm>
              <a:off x="380882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A3B0174A-EDEB-2148-9A19-F1AC3C51E14C}"/>
                </a:ext>
              </a:extLst>
            </p:cNvPr>
            <p:cNvSpPr/>
            <p:nvPr/>
          </p:nvSpPr>
          <p:spPr>
            <a:xfrm>
              <a:off x="381528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F210093F-E91E-92C2-8A02-025A07BAA62B}"/>
                </a:ext>
              </a:extLst>
            </p:cNvPr>
            <p:cNvSpPr/>
            <p:nvPr/>
          </p:nvSpPr>
          <p:spPr>
            <a:xfrm>
              <a:off x="3821731" y="402846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D569E76D-D2E2-EF26-9D8F-9A718AADC9AF}"/>
                </a:ext>
              </a:extLst>
            </p:cNvPr>
            <p:cNvSpPr/>
            <p:nvPr/>
          </p:nvSpPr>
          <p:spPr>
            <a:xfrm>
              <a:off x="3828182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D4E74BA7-1DB4-9DFF-3796-74C71B6F382B}"/>
                </a:ext>
              </a:extLst>
            </p:cNvPr>
            <p:cNvSpPr/>
            <p:nvPr/>
          </p:nvSpPr>
          <p:spPr>
            <a:xfrm>
              <a:off x="383463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7922BE40-309C-C536-9D4F-C407F71DC4F0}"/>
                </a:ext>
              </a:extLst>
            </p:cNvPr>
            <p:cNvSpPr/>
            <p:nvPr/>
          </p:nvSpPr>
          <p:spPr>
            <a:xfrm>
              <a:off x="3841083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BF5BCB6-FA95-0E3A-0AF8-F6996C060FB0}"/>
                </a:ext>
              </a:extLst>
            </p:cNvPr>
            <p:cNvSpPr/>
            <p:nvPr/>
          </p:nvSpPr>
          <p:spPr>
            <a:xfrm>
              <a:off x="384753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A95FFD74-FE10-78BD-17D8-F307036B00B0}"/>
                </a:ext>
              </a:extLst>
            </p:cNvPr>
            <p:cNvSpPr/>
            <p:nvPr/>
          </p:nvSpPr>
          <p:spPr>
            <a:xfrm>
              <a:off x="3853986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A6FABE6D-9ED5-4456-4638-F1CCD5F3FCDD}"/>
                </a:ext>
              </a:extLst>
            </p:cNvPr>
            <p:cNvSpPr/>
            <p:nvPr/>
          </p:nvSpPr>
          <p:spPr>
            <a:xfrm>
              <a:off x="3860437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E91BB0B-2C87-6AE7-27CA-000BC5224616}"/>
                </a:ext>
              </a:extLst>
            </p:cNvPr>
            <p:cNvSpPr/>
            <p:nvPr/>
          </p:nvSpPr>
          <p:spPr>
            <a:xfrm>
              <a:off x="386688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1C43F5C8-F0EE-4C88-A0CA-5CAD7C6953B2}"/>
                </a:ext>
              </a:extLst>
            </p:cNvPr>
            <p:cNvSpPr/>
            <p:nvPr/>
          </p:nvSpPr>
          <p:spPr>
            <a:xfrm>
              <a:off x="3873339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11C15EBD-FBF2-0080-CF05-106CC3FF2BF0}"/>
                </a:ext>
              </a:extLst>
            </p:cNvPr>
            <p:cNvSpPr/>
            <p:nvPr/>
          </p:nvSpPr>
          <p:spPr>
            <a:xfrm>
              <a:off x="387978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B726F0E8-AEEA-0FBA-0982-C5F6D850A038}"/>
                </a:ext>
              </a:extLst>
            </p:cNvPr>
            <p:cNvSpPr/>
            <p:nvPr/>
          </p:nvSpPr>
          <p:spPr>
            <a:xfrm>
              <a:off x="388624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DC1D0DA6-D20F-8FD5-7799-956A5BC8A908}"/>
                </a:ext>
              </a:extLst>
            </p:cNvPr>
            <p:cNvSpPr/>
            <p:nvPr/>
          </p:nvSpPr>
          <p:spPr>
            <a:xfrm>
              <a:off x="3892691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085C6254-24C2-E388-4887-DBC1E91F5919}"/>
                </a:ext>
              </a:extLst>
            </p:cNvPr>
            <p:cNvSpPr/>
            <p:nvPr/>
          </p:nvSpPr>
          <p:spPr>
            <a:xfrm>
              <a:off x="389914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E9FA504F-3FD3-C53C-BF27-254F267ED6EF}"/>
                </a:ext>
              </a:extLst>
            </p:cNvPr>
            <p:cNvSpPr/>
            <p:nvPr/>
          </p:nvSpPr>
          <p:spPr>
            <a:xfrm>
              <a:off x="3905594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BBD2DB97-E4E7-42B8-FC44-08E0983FE7D8}"/>
                </a:ext>
              </a:extLst>
            </p:cNvPr>
            <p:cNvSpPr/>
            <p:nvPr/>
          </p:nvSpPr>
          <p:spPr>
            <a:xfrm>
              <a:off x="391204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761D56F6-B20C-3804-4B35-2E8DE48A3B2A}"/>
                </a:ext>
              </a:extLst>
            </p:cNvPr>
            <p:cNvSpPr/>
            <p:nvPr/>
          </p:nvSpPr>
          <p:spPr>
            <a:xfrm>
              <a:off x="3918495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6D5DBE67-6CA6-F94E-845E-3A89F11D44DA}"/>
                </a:ext>
              </a:extLst>
            </p:cNvPr>
            <p:cNvSpPr/>
            <p:nvPr/>
          </p:nvSpPr>
          <p:spPr>
            <a:xfrm>
              <a:off x="3924946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8DB7FD9-D147-644A-FEEF-A41FA467D3B0}"/>
                </a:ext>
              </a:extLst>
            </p:cNvPr>
            <p:cNvSpPr/>
            <p:nvPr/>
          </p:nvSpPr>
          <p:spPr>
            <a:xfrm>
              <a:off x="393139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39203313-EA27-4677-9D18-4BF2EBBC75D4}"/>
                </a:ext>
              </a:extLst>
            </p:cNvPr>
            <p:cNvSpPr/>
            <p:nvPr/>
          </p:nvSpPr>
          <p:spPr>
            <a:xfrm>
              <a:off x="3937848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38547DCA-08AA-D804-44D7-82F7BCDD78FB}"/>
                </a:ext>
              </a:extLst>
            </p:cNvPr>
            <p:cNvSpPr/>
            <p:nvPr/>
          </p:nvSpPr>
          <p:spPr>
            <a:xfrm>
              <a:off x="394429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E6C8CF7E-F98C-AE21-63D4-2F510E5B9B42}"/>
                </a:ext>
              </a:extLst>
            </p:cNvPr>
            <p:cNvSpPr/>
            <p:nvPr/>
          </p:nvSpPr>
          <p:spPr>
            <a:xfrm>
              <a:off x="3950751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CC2DEE4D-D848-69B3-5E06-DE389738E3FD}"/>
                </a:ext>
              </a:extLst>
            </p:cNvPr>
            <p:cNvSpPr/>
            <p:nvPr/>
          </p:nvSpPr>
          <p:spPr>
            <a:xfrm>
              <a:off x="3957201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8D25D20D-2D15-58DA-A161-D828E0226FC5}"/>
                </a:ext>
              </a:extLst>
            </p:cNvPr>
            <p:cNvSpPr/>
            <p:nvPr/>
          </p:nvSpPr>
          <p:spPr>
            <a:xfrm>
              <a:off x="396365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4EB9EB1F-3B2D-EF44-DC02-C55CDE7686D2}"/>
                </a:ext>
              </a:extLst>
            </p:cNvPr>
            <p:cNvSpPr/>
            <p:nvPr/>
          </p:nvSpPr>
          <p:spPr>
            <a:xfrm>
              <a:off x="397010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DF749023-E71D-6D0A-2AB1-2599EE002729}"/>
                </a:ext>
              </a:extLst>
            </p:cNvPr>
            <p:cNvSpPr/>
            <p:nvPr/>
          </p:nvSpPr>
          <p:spPr>
            <a:xfrm>
              <a:off x="397655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900190CC-6D25-63F8-A225-0C1228E63F7D}"/>
                </a:ext>
              </a:extLst>
            </p:cNvPr>
            <p:cNvSpPr/>
            <p:nvPr/>
          </p:nvSpPr>
          <p:spPr>
            <a:xfrm>
              <a:off x="398300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40A99C43-5FD5-7F02-86CD-8D1F677ED337}"/>
                </a:ext>
              </a:extLst>
            </p:cNvPr>
            <p:cNvSpPr/>
            <p:nvPr/>
          </p:nvSpPr>
          <p:spPr>
            <a:xfrm>
              <a:off x="398945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2185AB0D-84CF-6EBE-010F-8794E9E5C251}"/>
                </a:ext>
              </a:extLst>
            </p:cNvPr>
            <p:cNvSpPr/>
            <p:nvPr/>
          </p:nvSpPr>
          <p:spPr>
            <a:xfrm>
              <a:off x="399590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8D75D93-2D2E-178D-78BC-CA1689BE417D}"/>
                </a:ext>
              </a:extLst>
            </p:cNvPr>
            <p:cNvSpPr/>
            <p:nvPr/>
          </p:nvSpPr>
          <p:spPr>
            <a:xfrm>
              <a:off x="4002358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C5D14019-9AD3-27F3-5BA7-50EDF199CE61}"/>
                </a:ext>
              </a:extLst>
            </p:cNvPr>
            <p:cNvSpPr/>
            <p:nvPr/>
          </p:nvSpPr>
          <p:spPr>
            <a:xfrm>
              <a:off x="400880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8D2987DD-093F-FC08-2717-71D2B783BD53}"/>
                </a:ext>
              </a:extLst>
            </p:cNvPr>
            <p:cNvSpPr/>
            <p:nvPr/>
          </p:nvSpPr>
          <p:spPr>
            <a:xfrm>
              <a:off x="401526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FCC30703-02E7-18EC-3FEB-22DEDEE1CAB2}"/>
                </a:ext>
              </a:extLst>
            </p:cNvPr>
            <p:cNvSpPr/>
            <p:nvPr/>
          </p:nvSpPr>
          <p:spPr>
            <a:xfrm>
              <a:off x="402171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CE4AA98E-AED0-7426-6731-C942CDBF548C}"/>
                </a:ext>
              </a:extLst>
            </p:cNvPr>
            <p:cNvSpPr/>
            <p:nvPr/>
          </p:nvSpPr>
          <p:spPr>
            <a:xfrm>
              <a:off x="402816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386DC957-AC5C-EC80-BAF2-AAE24111AF5C}"/>
                </a:ext>
              </a:extLst>
            </p:cNvPr>
            <p:cNvSpPr/>
            <p:nvPr/>
          </p:nvSpPr>
          <p:spPr>
            <a:xfrm>
              <a:off x="403461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FFA7FCD7-6D18-491F-5D94-CE0C56BB3EA2}"/>
                </a:ext>
              </a:extLst>
            </p:cNvPr>
            <p:cNvSpPr/>
            <p:nvPr/>
          </p:nvSpPr>
          <p:spPr>
            <a:xfrm>
              <a:off x="404106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E520902A-6F27-29E5-2AFE-74F26B0E19F1}"/>
                </a:ext>
              </a:extLst>
            </p:cNvPr>
            <p:cNvSpPr/>
            <p:nvPr/>
          </p:nvSpPr>
          <p:spPr>
            <a:xfrm>
              <a:off x="404751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FE0F840B-D294-7196-7911-70F625D0B3AE}"/>
                </a:ext>
              </a:extLst>
            </p:cNvPr>
            <p:cNvSpPr/>
            <p:nvPr/>
          </p:nvSpPr>
          <p:spPr>
            <a:xfrm>
              <a:off x="405396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255707A8-7135-EE1E-8076-0FBF79A95DB4}"/>
                </a:ext>
              </a:extLst>
            </p:cNvPr>
            <p:cNvSpPr/>
            <p:nvPr/>
          </p:nvSpPr>
          <p:spPr>
            <a:xfrm>
              <a:off x="406041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0087AD9E-4CC8-2903-F7DE-40B20BF3D453}"/>
                </a:ext>
              </a:extLst>
            </p:cNvPr>
            <p:cNvSpPr/>
            <p:nvPr/>
          </p:nvSpPr>
          <p:spPr>
            <a:xfrm>
              <a:off x="406686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A007F287-48D8-095A-F193-980D63A5B8A0}"/>
                </a:ext>
              </a:extLst>
            </p:cNvPr>
            <p:cNvSpPr/>
            <p:nvPr/>
          </p:nvSpPr>
          <p:spPr>
            <a:xfrm>
              <a:off x="407331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2B2C11C5-44DA-1A7F-3F61-85D9A39512F9}"/>
                </a:ext>
              </a:extLst>
            </p:cNvPr>
            <p:cNvSpPr/>
            <p:nvPr/>
          </p:nvSpPr>
          <p:spPr>
            <a:xfrm>
              <a:off x="407976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0FC7414D-4DCB-D5E5-CB7D-15DEBB23A308}"/>
                </a:ext>
              </a:extLst>
            </p:cNvPr>
            <p:cNvSpPr/>
            <p:nvPr/>
          </p:nvSpPr>
          <p:spPr>
            <a:xfrm>
              <a:off x="4086220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6A4DDC53-FE43-3C22-5D61-9ABFCC5BEE6C}"/>
                </a:ext>
              </a:extLst>
            </p:cNvPr>
            <p:cNvSpPr/>
            <p:nvPr/>
          </p:nvSpPr>
          <p:spPr>
            <a:xfrm>
              <a:off x="409267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8996C664-E5D4-263C-AEF0-02867A0B3773}"/>
                </a:ext>
              </a:extLst>
            </p:cNvPr>
            <p:cNvSpPr/>
            <p:nvPr/>
          </p:nvSpPr>
          <p:spPr>
            <a:xfrm>
              <a:off x="4099123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72B11BFF-909A-A834-5AE4-4ECD24D2734C}"/>
                </a:ext>
              </a:extLst>
            </p:cNvPr>
            <p:cNvSpPr/>
            <p:nvPr/>
          </p:nvSpPr>
          <p:spPr>
            <a:xfrm>
              <a:off x="410557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2865E170-9F05-6F92-D254-E0ABBBAC9956}"/>
                </a:ext>
              </a:extLst>
            </p:cNvPr>
            <p:cNvSpPr/>
            <p:nvPr/>
          </p:nvSpPr>
          <p:spPr>
            <a:xfrm>
              <a:off x="411202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07079F6A-CB2D-8F4F-E69A-85974B919456}"/>
                </a:ext>
              </a:extLst>
            </p:cNvPr>
            <p:cNvSpPr/>
            <p:nvPr/>
          </p:nvSpPr>
          <p:spPr>
            <a:xfrm>
              <a:off x="411847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EB0D82D7-DE2B-F891-4234-22B2BFCC3EF3}"/>
                </a:ext>
              </a:extLst>
            </p:cNvPr>
            <p:cNvSpPr/>
            <p:nvPr/>
          </p:nvSpPr>
          <p:spPr>
            <a:xfrm>
              <a:off x="412492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8493BB19-648A-B305-14BD-BDD7362A91B4}"/>
                </a:ext>
              </a:extLst>
            </p:cNvPr>
            <p:cNvSpPr/>
            <p:nvPr/>
          </p:nvSpPr>
          <p:spPr>
            <a:xfrm>
              <a:off x="413137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FBCC53C1-3424-E90D-B4A6-D5C18A787263}"/>
                </a:ext>
              </a:extLst>
            </p:cNvPr>
            <p:cNvSpPr/>
            <p:nvPr/>
          </p:nvSpPr>
          <p:spPr>
            <a:xfrm>
              <a:off x="413782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4BCF24FD-AF16-968F-CB17-FF9E589C23D6}"/>
                </a:ext>
              </a:extLst>
            </p:cNvPr>
            <p:cNvSpPr/>
            <p:nvPr/>
          </p:nvSpPr>
          <p:spPr>
            <a:xfrm>
              <a:off x="414427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D1BD182D-FDC8-120A-802B-41BC2F3E19D6}"/>
                </a:ext>
              </a:extLst>
            </p:cNvPr>
            <p:cNvSpPr/>
            <p:nvPr/>
          </p:nvSpPr>
          <p:spPr>
            <a:xfrm>
              <a:off x="415073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6D943FA9-7A0E-EFDA-454C-FF03BADC24B4}"/>
                </a:ext>
              </a:extLst>
            </p:cNvPr>
            <p:cNvSpPr/>
            <p:nvPr/>
          </p:nvSpPr>
          <p:spPr>
            <a:xfrm>
              <a:off x="415718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F6F54AC0-4BBD-111C-74D4-F2B15B299788}"/>
                </a:ext>
              </a:extLst>
            </p:cNvPr>
            <p:cNvSpPr/>
            <p:nvPr/>
          </p:nvSpPr>
          <p:spPr>
            <a:xfrm>
              <a:off x="416363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AA4AD3A8-8236-9DBD-1E64-0FD48B8F89F6}"/>
                </a:ext>
              </a:extLst>
            </p:cNvPr>
            <p:cNvSpPr/>
            <p:nvPr/>
          </p:nvSpPr>
          <p:spPr>
            <a:xfrm>
              <a:off x="417008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7E9D1A25-48CE-31BC-7CC4-6749D193182D}"/>
                </a:ext>
              </a:extLst>
            </p:cNvPr>
            <p:cNvSpPr/>
            <p:nvPr/>
          </p:nvSpPr>
          <p:spPr>
            <a:xfrm>
              <a:off x="417653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A95A4849-59E5-4927-14B4-0C8AF6C5E079}"/>
                </a:ext>
              </a:extLst>
            </p:cNvPr>
            <p:cNvSpPr/>
            <p:nvPr/>
          </p:nvSpPr>
          <p:spPr>
            <a:xfrm>
              <a:off x="418298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0818D896-FC80-E476-6394-326F0CE2183A}"/>
                </a:ext>
              </a:extLst>
            </p:cNvPr>
            <p:cNvSpPr/>
            <p:nvPr/>
          </p:nvSpPr>
          <p:spPr>
            <a:xfrm>
              <a:off x="418943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E074E1A1-0AF6-7253-2652-683515353DF8}"/>
                </a:ext>
              </a:extLst>
            </p:cNvPr>
            <p:cNvSpPr/>
            <p:nvPr/>
          </p:nvSpPr>
          <p:spPr>
            <a:xfrm>
              <a:off x="419588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56A2F058-EB2D-C83E-B8D5-5086CC4FFB09}"/>
                </a:ext>
              </a:extLst>
            </p:cNvPr>
            <p:cNvSpPr/>
            <p:nvPr/>
          </p:nvSpPr>
          <p:spPr>
            <a:xfrm>
              <a:off x="420233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46528616-87F4-7301-7764-20A76E98CF13}"/>
                </a:ext>
              </a:extLst>
            </p:cNvPr>
            <p:cNvSpPr/>
            <p:nvPr/>
          </p:nvSpPr>
          <p:spPr>
            <a:xfrm>
              <a:off x="420878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2EA1CCF9-B350-7253-8F24-09226E4C08EA}"/>
                </a:ext>
              </a:extLst>
            </p:cNvPr>
            <p:cNvSpPr/>
            <p:nvPr/>
          </p:nvSpPr>
          <p:spPr>
            <a:xfrm>
              <a:off x="421524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4D002684-A215-997A-6130-3FFC15B20E70}"/>
                </a:ext>
              </a:extLst>
            </p:cNvPr>
            <p:cNvSpPr/>
            <p:nvPr/>
          </p:nvSpPr>
          <p:spPr>
            <a:xfrm>
              <a:off x="422169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E13237D6-9705-20C1-DB1D-EAD8429EBF6D}"/>
                </a:ext>
              </a:extLst>
            </p:cNvPr>
            <p:cNvSpPr/>
            <p:nvPr/>
          </p:nvSpPr>
          <p:spPr>
            <a:xfrm>
              <a:off x="422813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73700FCC-4284-1CCC-E191-D462AEA35D12}"/>
                </a:ext>
              </a:extLst>
            </p:cNvPr>
            <p:cNvSpPr/>
            <p:nvPr/>
          </p:nvSpPr>
          <p:spPr>
            <a:xfrm>
              <a:off x="423459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03E7D9D-3ADB-3C7B-21B1-B98323269BAE}"/>
                </a:ext>
              </a:extLst>
            </p:cNvPr>
            <p:cNvSpPr/>
            <p:nvPr/>
          </p:nvSpPr>
          <p:spPr>
            <a:xfrm>
              <a:off x="424104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FA1E4851-4207-2CE4-0DF6-86144D8CD4FA}"/>
                </a:ext>
              </a:extLst>
            </p:cNvPr>
            <p:cNvSpPr/>
            <p:nvPr/>
          </p:nvSpPr>
          <p:spPr>
            <a:xfrm>
              <a:off x="424749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5240C94D-9747-D27B-7165-BB1FD9FA3764}"/>
                </a:ext>
              </a:extLst>
            </p:cNvPr>
            <p:cNvSpPr/>
            <p:nvPr/>
          </p:nvSpPr>
          <p:spPr>
            <a:xfrm>
              <a:off x="425394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7ED84A9B-6983-9E01-E7BE-438B6E80581A}"/>
                </a:ext>
              </a:extLst>
            </p:cNvPr>
            <p:cNvSpPr/>
            <p:nvPr/>
          </p:nvSpPr>
          <p:spPr>
            <a:xfrm>
              <a:off x="4260393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1B703284-0FCF-4D09-6BE6-78D2499F780C}"/>
                </a:ext>
              </a:extLst>
            </p:cNvPr>
            <p:cNvSpPr/>
            <p:nvPr/>
          </p:nvSpPr>
          <p:spPr>
            <a:xfrm>
              <a:off x="426684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DE8C1C67-5978-F98A-E56A-B3E40517FE72}"/>
                </a:ext>
              </a:extLst>
            </p:cNvPr>
            <p:cNvSpPr/>
            <p:nvPr/>
          </p:nvSpPr>
          <p:spPr>
            <a:xfrm>
              <a:off x="427329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8F40FF32-86B3-111D-6F5B-32F123859786}"/>
                </a:ext>
              </a:extLst>
            </p:cNvPr>
            <p:cNvSpPr/>
            <p:nvPr/>
          </p:nvSpPr>
          <p:spPr>
            <a:xfrm>
              <a:off x="427975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DAAC3E73-F5BB-D528-22E9-72A729891D6B}"/>
                </a:ext>
              </a:extLst>
            </p:cNvPr>
            <p:cNvSpPr/>
            <p:nvPr/>
          </p:nvSpPr>
          <p:spPr>
            <a:xfrm>
              <a:off x="428620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6BE94169-5F72-4F73-BE3A-28BFEB9ECB45}"/>
                </a:ext>
              </a:extLst>
            </p:cNvPr>
            <p:cNvSpPr/>
            <p:nvPr/>
          </p:nvSpPr>
          <p:spPr>
            <a:xfrm>
              <a:off x="429264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0AEC3DA1-F949-43BC-78AC-16598E171844}"/>
                </a:ext>
              </a:extLst>
            </p:cNvPr>
            <p:cNvSpPr/>
            <p:nvPr/>
          </p:nvSpPr>
          <p:spPr>
            <a:xfrm>
              <a:off x="429910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5927D0D4-5027-71E9-2C4D-7A59FD762A05}"/>
                </a:ext>
              </a:extLst>
            </p:cNvPr>
            <p:cNvSpPr/>
            <p:nvPr/>
          </p:nvSpPr>
          <p:spPr>
            <a:xfrm>
              <a:off x="430555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7DECA712-C466-9998-09AB-0799600B4B45}"/>
                </a:ext>
              </a:extLst>
            </p:cNvPr>
            <p:cNvSpPr/>
            <p:nvPr/>
          </p:nvSpPr>
          <p:spPr>
            <a:xfrm>
              <a:off x="431200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3E34B1EA-A280-5E6F-7D59-3B82B9A8F5BE}"/>
                </a:ext>
              </a:extLst>
            </p:cNvPr>
            <p:cNvSpPr/>
            <p:nvPr/>
          </p:nvSpPr>
          <p:spPr>
            <a:xfrm>
              <a:off x="431846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41B4462C-646F-3C05-FB9A-3FF5F768B332}"/>
                </a:ext>
              </a:extLst>
            </p:cNvPr>
            <p:cNvSpPr/>
            <p:nvPr/>
          </p:nvSpPr>
          <p:spPr>
            <a:xfrm>
              <a:off x="432490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3C0B2C98-4077-7E78-D9CE-DE064E1BEF80}"/>
                </a:ext>
              </a:extLst>
            </p:cNvPr>
            <p:cNvSpPr/>
            <p:nvPr/>
          </p:nvSpPr>
          <p:spPr>
            <a:xfrm>
              <a:off x="433135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AB903AE-91E9-2032-9B2E-131E7C43E5A3}"/>
                </a:ext>
              </a:extLst>
            </p:cNvPr>
            <p:cNvSpPr/>
            <p:nvPr/>
          </p:nvSpPr>
          <p:spPr>
            <a:xfrm>
              <a:off x="433780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BA7BB5D5-69EA-ABDA-03EC-22B9449FC072}"/>
                </a:ext>
              </a:extLst>
            </p:cNvPr>
            <p:cNvSpPr/>
            <p:nvPr/>
          </p:nvSpPr>
          <p:spPr>
            <a:xfrm>
              <a:off x="434426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AE89AB05-A7AF-FC92-2B1B-6DB786A60279}"/>
                </a:ext>
              </a:extLst>
            </p:cNvPr>
            <p:cNvSpPr/>
            <p:nvPr/>
          </p:nvSpPr>
          <p:spPr>
            <a:xfrm>
              <a:off x="435071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E1974D28-7DE3-D508-8542-CBFFC6601E77}"/>
                </a:ext>
              </a:extLst>
            </p:cNvPr>
            <p:cNvSpPr/>
            <p:nvPr/>
          </p:nvSpPr>
          <p:spPr>
            <a:xfrm>
              <a:off x="435715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6DDE710F-343F-E3C0-5C05-E235E8C30A40}"/>
                </a:ext>
              </a:extLst>
            </p:cNvPr>
            <p:cNvSpPr/>
            <p:nvPr/>
          </p:nvSpPr>
          <p:spPr>
            <a:xfrm>
              <a:off x="436360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1F64AA08-4FD8-1525-0E01-51A3B5229321}"/>
                </a:ext>
              </a:extLst>
            </p:cNvPr>
            <p:cNvSpPr/>
            <p:nvPr/>
          </p:nvSpPr>
          <p:spPr>
            <a:xfrm>
              <a:off x="437006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F2304E0C-946F-F9CD-9104-7F85B071708C}"/>
                </a:ext>
              </a:extLst>
            </p:cNvPr>
            <p:cNvSpPr/>
            <p:nvPr/>
          </p:nvSpPr>
          <p:spPr>
            <a:xfrm>
              <a:off x="4376515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6AA96ACC-1872-54CF-E789-B3892653FCD3}"/>
                </a:ext>
              </a:extLst>
            </p:cNvPr>
            <p:cNvSpPr/>
            <p:nvPr/>
          </p:nvSpPr>
          <p:spPr>
            <a:xfrm>
              <a:off x="438296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35B3E972-20CC-8DEC-3589-9D3949D6CC07}"/>
                </a:ext>
              </a:extLst>
            </p:cNvPr>
            <p:cNvSpPr/>
            <p:nvPr/>
          </p:nvSpPr>
          <p:spPr>
            <a:xfrm>
              <a:off x="438942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CAF863F6-40D8-38DC-C7D7-4FC71EE37E4F}"/>
                </a:ext>
              </a:extLst>
            </p:cNvPr>
            <p:cNvSpPr/>
            <p:nvPr/>
          </p:nvSpPr>
          <p:spPr>
            <a:xfrm>
              <a:off x="439586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BF11A032-CC8C-16C8-35FF-F7C23449A4C9}"/>
                </a:ext>
              </a:extLst>
            </p:cNvPr>
            <p:cNvSpPr/>
            <p:nvPr/>
          </p:nvSpPr>
          <p:spPr>
            <a:xfrm>
              <a:off x="440231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52316DA7-9DEA-E32F-5887-221CE6E55023}"/>
                </a:ext>
              </a:extLst>
            </p:cNvPr>
            <p:cNvSpPr/>
            <p:nvPr/>
          </p:nvSpPr>
          <p:spPr>
            <a:xfrm>
              <a:off x="440876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7F2EB9AC-00DB-FF84-6483-78998BAB6074}"/>
                </a:ext>
              </a:extLst>
            </p:cNvPr>
            <p:cNvSpPr/>
            <p:nvPr/>
          </p:nvSpPr>
          <p:spPr>
            <a:xfrm>
              <a:off x="441522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20B1EFEF-3F20-25E3-804A-A387C7ACBE53}"/>
                </a:ext>
              </a:extLst>
            </p:cNvPr>
            <p:cNvSpPr/>
            <p:nvPr/>
          </p:nvSpPr>
          <p:spPr>
            <a:xfrm>
              <a:off x="442167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C076E2D6-3326-38F3-22F8-43F40D463CE8}"/>
                </a:ext>
              </a:extLst>
            </p:cNvPr>
            <p:cNvSpPr/>
            <p:nvPr/>
          </p:nvSpPr>
          <p:spPr>
            <a:xfrm>
              <a:off x="442811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F73C7538-C820-643B-4E06-218F43E4A750}"/>
                </a:ext>
              </a:extLst>
            </p:cNvPr>
            <p:cNvSpPr/>
            <p:nvPr/>
          </p:nvSpPr>
          <p:spPr>
            <a:xfrm>
              <a:off x="443456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2FF3874D-F279-4C67-AEF0-5EA0D35069F9}"/>
                </a:ext>
              </a:extLst>
            </p:cNvPr>
            <p:cNvSpPr/>
            <p:nvPr/>
          </p:nvSpPr>
          <p:spPr>
            <a:xfrm>
              <a:off x="444102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B323EAE9-01BF-B275-0439-26F7F9B61CC0}"/>
                </a:ext>
              </a:extLst>
            </p:cNvPr>
            <p:cNvSpPr/>
            <p:nvPr/>
          </p:nvSpPr>
          <p:spPr>
            <a:xfrm>
              <a:off x="444747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430F97E-656A-7A86-6D00-A6E4B3E53685}"/>
                </a:ext>
              </a:extLst>
            </p:cNvPr>
            <p:cNvSpPr/>
            <p:nvPr/>
          </p:nvSpPr>
          <p:spPr>
            <a:xfrm>
              <a:off x="445392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0D8004FC-55F5-8F22-D68F-44DC03684CF1}"/>
                </a:ext>
              </a:extLst>
            </p:cNvPr>
            <p:cNvSpPr/>
            <p:nvPr/>
          </p:nvSpPr>
          <p:spPr>
            <a:xfrm>
              <a:off x="446037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F024F29D-A073-8463-33F6-B53B6B067D5D}"/>
                </a:ext>
              </a:extLst>
            </p:cNvPr>
            <p:cNvSpPr/>
            <p:nvPr/>
          </p:nvSpPr>
          <p:spPr>
            <a:xfrm>
              <a:off x="446682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A6B28C49-33D1-6A38-D82A-4B8DD458C5FD}"/>
                </a:ext>
              </a:extLst>
            </p:cNvPr>
            <p:cNvSpPr/>
            <p:nvPr/>
          </p:nvSpPr>
          <p:spPr>
            <a:xfrm>
              <a:off x="447327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B0A1EC86-3B73-3B93-1B92-151CAFB785F3}"/>
                </a:ext>
              </a:extLst>
            </p:cNvPr>
            <p:cNvSpPr/>
            <p:nvPr/>
          </p:nvSpPr>
          <p:spPr>
            <a:xfrm>
              <a:off x="447973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B17A1259-D073-D6DE-9F32-47164CFC19B6}"/>
                </a:ext>
              </a:extLst>
            </p:cNvPr>
            <p:cNvSpPr/>
            <p:nvPr/>
          </p:nvSpPr>
          <p:spPr>
            <a:xfrm>
              <a:off x="448618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3FDAAF4A-2CA7-4F37-6F51-4B8DFFBD04E1}"/>
                </a:ext>
              </a:extLst>
            </p:cNvPr>
            <p:cNvSpPr/>
            <p:nvPr/>
          </p:nvSpPr>
          <p:spPr>
            <a:xfrm>
              <a:off x="449263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F39072FF-28B8-8896-FE07-8E7A2C75ACD4}"/>
                </a:ext>
              </a:extLst>
            </p:cNvPr>
            <p:cNvSpPr/>
            <p:nvPr/>
          </p:nvSpPr>
          <p:spPr>
            <a:xfrm>
              <a:off x="449907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DB54AA47-5A69-211A-9A02-FB967164239E}"/>
                </a:ext>
              </a:extLst>
            </p:cNvPr>
            <p:cNvSpPr/>
            <p:nvPr/>
          </p:nvSpPr>
          <p:spPr>
            <a:xfrm>
              <a:off x="450553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E38FF59B-76A3-B0C6-CBA4-5404A50F1FB1}"/>
                </a:ext>
              </a:extLst>
            </p:cNvPr>
            <p:cNvSpPr/>
            <p:nvPr/>
          </p:nvSpPr>
          <p:spPr>
            <a:xfrm>
              <a:off x="451198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7A781218-86D0-BD79-B3CE-51020F49A060}"/>
                </a:ext>
              </a:extLst>
            </p:cNvPr>
            <p:cNvSpPr/>
            <p:nvPr/>
          </p:nvSpPr>
          <p:spPr>
            <a:xfrm>
              <a:off x="451843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EE94B67C-A2B8-EAD5-0716-220F719F4D51}"/>
                </a:ext>
              </a:extLst>
            </p:cNvPr>
            <p:cNvSpPr/>
            <p:nvPr/>
          </p:nvSpPr>
          <p:spPr>
            <a:xfrm>
              <a:off x="452489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1C9A8FFF-4C5C-3184-4D68-2B8D9B24B120}"/>
                </a:ext>
              </a:extLst>
            </p:cNvPr>
            <p:cNvSpPr/>
            <p:nvPr/>
          </p:nvSpPr>
          <p:spPr>
            <a:xfrm>
              <a:off x="453133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C3B3742-75E2-D158-07DA-837F4738E10D}"/>
                </a:ext>
              </a:extLst>
            </p:cNvPr>
            <p:cNvSpPr/>
            <p:nvPr/>
          </p:nvSpPr>
          <p:spPr>
            <a:xfrm>
              <a:off x="4537785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6A55EBE5-AE3D-718A-51D4-2912E18B9336}"/>
                </a:ext>
              </a:extLst>
            </p:cNvPr>
            <p:cNvSpPr/>
            <p:nvPr/>
          </p:nvSpPr>
          <p:spPr>
            <a:xfrm>
              <a:off x="454423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744518FE-F3A5-C61D-1C4C-820E1AA0EFA6}"/>
                </a:ext>
              </a:extLst>
            </p:cNvPr>
            <p:cNvSpPr/>
            <p:nvPr/>
          </p:nvSpPr>
          <p:spPr>
            <a:xfrm>
              <a:off x="4550691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2C9F71E8-1234-7BC9-EE49-1B8DDF337BCD}"/>
                </a:ext>
              </a:extLst>
            </p:cNvPr>
            <p:cNvSpPr/>
            <p:nvPr/>
          </p:nvSpPr>
          <p:spPr>
            <a:xfrm>
              <a:off x="455714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E9E98902-546B-6A03-950F-0DEB6BF81F8B}"/>
                </a:ext>
              </a:extLst>
            </p:cNvPr>
            <p:cNvSpPr/>
            <p:nvPr/>
          </p:nvSpPr>
          <p:spPr>
            <a:xfrm>
              <a:off x="456358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3774DA52-5B19-9F80-2C8A-39835AA966E9}"/>
                </a:ext>
              </a:extLst>
            </p:cNvPr>
            <p:cNvSpPr/>
            <p:nvPr/>
          </p:nvSpPr>
          <p:spPr>
            <a:xfrm>
              <a:off x="457003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36ADEE11-C735-684C-6CE1-3AF60FBE084C}"/>
                </a:ext>
              </a:extLst>
            </p:cNvPr>
            <p:cNvSpPr/>
            <p:nvPr/>
          </p:nvSpPr>
          <p:spPr>
            <a:xfrm>
              <a:off x="457649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E16757E2-FBD0-14AF-FC4B-A4F66B0907F6}"/>
                </a:ext>
              </a:extLst>
            </p:cNvPr>
            <p:cNvSpPr/>
            <p:nvPr/>
          </p:nvSpPr>
          <p:spPr>
            <a:xfrm>
              <a:off x="458294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D8A3B71B-F9B2-B850-091E-9DA5938EE3C3}"/>
                </a:ext>
              </a:extLst>
            </p:cNvPr>
            <p:cNvSpPr/>
            <p:nvPr/>
          </p:nvSpPr>
          <p:spPr>
            <a:xfrm>
              <a:off x="458939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FBEF2960-73BD-4B94-4CDE-93F2C4151B32}"/>
                </a:ext>
              </a:extLst>
            </p:cNvPr>
            <p:cNvSpPr/>
            <p:nvPr/>
          </p:nvSpPr>
          <p:spPr>
            <a:xfrm>
              <a:off x="459585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3A297CD9-324C-1122-9817-C403097B13CD}"/>
                </a:ext>
              </a:extLst>
            </p:cNvPr>
            <p:cNvSpPr/>
            <p:nvPr/>
          </p:nvSpPr>
          <p:spPr>
            <a:xfrm>
              <a:off x="4602293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E47A8E6C-7FB7-ADF4-EBFB-42C385236D5C}"/>
                </a:ext>
              </a:extLst>
            </p:cNvPr>
            <p:cNvSpPr/>
            <p:nvPr/>
          </p:nvSpPr>
          <p:spPr>
            <a:xfrm>
              <a:off x="460874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21DA9710-3FB2-E484-31EA-FB62831D7054}"/>
                </a:ext>
              </a:extLst>
            </p:cNvPr>
            <p:cNvSpPr/>
            <p:nvPr/>
          </p:nvSpPr>
          <p:spPr>
            <a:xfrm>
              <a:off x="461519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68DF26F4-A7B5-ACA0-3C4E-9160E990C46B}"/>
                </a:ext>
              </a:extLst>
            </p:cNvPr>
            <p:cNvSpPr/>
            <p:nvPr/>
          </p:nvSpPr>
          <p:spPr>
            <a:xfrm>
              <a:off x="462165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3CE3ED34-F129-6908-B236-49E28E206994}"/>
                </a:ext>
              </a:extLst>
            </p:cNvPr>
            <p:cNvSpPr/>
            <p:nvPr/>
          </p:nvSpPr>
          <p:spPr>
            <a:xfrm>
              <a:off x="4628106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E807A48-C4FE-A194-FA63-6CFA19C4807B}"/>
                </a:ext>
              </a:extLst>
            </p:cNvPr>
            <p:cNvSpPr/>
            <p:nvPr/>
          </p:nvSpPr>
          <p:spPr>
            <a:xfrm>
              <a:off x="463454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4E290CF5-030C-0582-1436-0DDC9A6B0873}"/>
                </a:ext>
              </a:extLst>
            </p:cNvPr>
            <p:cNvSpPr/>
            <p:nvPr/>
          </p:nvSpPr>
          <p:spPr>
            <a:xfrm>
              <a:off x="464100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E2E6BD1C-4B90-5200-E93F-4EC3FEC79B4D}"/>
                </a:ext>
              </a:extLst>
            </p:cNvPr>
            <p:cNvSpPr/>
            <p:nvPr/>
          </p:nvSpPr>
          <p:spPr>
            <a:xfrm>
              <a:off x="464745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1A97BC6E-006A-A703-5F13-426BBB7C8EF0}"/>
                </a:ext>
              </a:extLst>
            </p:cNvPr>
            <p:cNvSpPr/>
            <p:nvPr/>
          </p:nvSpPr>
          <p:spPr>
            <a:xfrm>
              <a:off x="465390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A7150481-93B7-3943-1373-F9EE694C632C}"/>
                </a:ext>
              </a:extLst>
            </p:cNvPr>
            <p:cNvSpPr/>
            <p:nvPr/>
          </p:nvSpPr>
          <p:spPr>
            <a:xfrm>
              <a:off x="4660360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AD690194-0E62-EC90-38A0-E1E615476CD8}"/>
                </a:ext>
              </a:extLst>
            </p:cNvPr>
            <p:cNvSpPr/>
            <p:nvPr/>
          </p:nvSpPr>
          <p:spPr>
            <a:xfrm>
              <a:off x="466681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1F3D362D-E3D9-00EF-F591-D8055C94C272}"/>
                </a:ext>
              </a:extLst>
            </p:cNvPr>
            <p:cNvSpPr/>
            <p:nvPr/>
          </p:nvSpPr>
          <p:spPr>
            <a:xfrm>
              <a:off x="467325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86F8ADD7-78E4-4DD2-4637-90B5FD56737A}"/>
                </a:ext>
              </a:extLst>
            </p:cNvPr>
            <p:cNvSpPr/>
            <p:nvPr/>
          </p:nvSpPr>
          <p:spPr>
            <a:xfrm>
              <a:off x="467970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BED87E9B-3C58-B8D5-8C6B-EE9ACB70F864}"/>
                </a:ext>
              </a:extLst>
            </p:cNvPr>
            <p:cNvSpPr/>
            <p:nvPr/>
          </p:nvSpPr>
          <p:spPr>
            <a:xfrm>
              <a:off x="468616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F93A0222-0FF3-2F5C-25B9-11FF15CD9FB5}"/>
                </a:ext>
              </a:extLst>
            </p:cNvPr>
            <p:cNvSpPr/>
            <p:nvPr/>
          </p:nvSpPr>
          <p:spPr>
            <a:xfrm>
              <a:off x="469261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05DFF0FC-D900-4E28-C075-69A4280539D9}"/>
                </a:ext>
              </a:extLst>
            </p:cNvPr>
            <p:cNvSpPr/>
            <p:nvPr/>
          </p:nvSpPr>
          <p:spPr>
            <a:xfrm>
              <a:off x="4699067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1C34373E-0626-4839-D0DC-65E8FFC7D204}"/>
                </a:ext>
              </a:extLst>
            </p:cNvPr>
            <p:cNvSpPr/>
            <p:nvPr/>
          </p:nvSpPr>
          <p:spPr>
            <a:xfrm>
              <a:off x="470550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3541B00B-3D80-9651-5F9A-21AE0DAAF843}"/>
                </a:ext>
              </a:extLst>
            </p:cNvPr>
            <p:cNvSpPr/>
            <p:nvPr/>
          </p:nvSpPr>
          <p:spPr>
            <a:xfrm>
              <a:off x="471196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214CC74A-AB2D-0FCF-F37B-F91FFAC1562B}"/>
                </a:ext>
              </a:extLst>
            </p:cNvPr>
            <p:cNvSpPr/>
            <p:nvPr/>
          </p:nvSpPr>
          <p:spPr>
            <a:xfrm>
              <a:off x="471841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F88E7AA1-8799-595D-D628-4BE512CBE268}"/>
                </a:ext>
              </a:extLst>
            </p:cNvPr>
            <p:cNvSpPr/>
            <p:nvPr/>
          </p:nvSpPr>
          <p:spPr>
            <a:xfrm>
              <a:off x="4724868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0602208E-8615-D3DB-2196-54C8B11C29C2}"/>
                </a:ext>
              </a:extLst>
            </p:cNvPr>
            <p:cNvSpPr/>
            <p:nvPr/>
          </p:nvSpPr>
          <p:spPr>
            <a:xfrm>
              <a:off x="473132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A0B78961-1D16-5204-7419-61A6CFB06E62}"/>
                </a:ext>
              </a:extLst>
            </p:cNvPr>
            <p:cNvSpPr/>
            <p:nvPr/>
          </p:nvSpPr>
          <p:spPr>
            <a:xfrm>
              <a:off x="473776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146A8D8B-4681-EFC4-7426-C055A58015AB}"/>
                </a:ext>
              </a:extLst>
            </p:cNvPr>
            <p:cNvSpPr/>
            <p:nvPr/>
          </p:nvSpPr>
          <p:spPr>
            <a:xfrm>
              <a:off x="474421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0B8B9AF1-F41A-FE44-CB7B-A4FDE85FE12A}"/>
                </a:ext>
              </a:extLst>
            </p:cNvPr>
            <p:cNvSpPr/>
            <p:nvPr/>
          </p:nvSpPr>
          <p:spPr>
            <a:xfrm>
              <a:off x="475066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1141470B-1141-E641-940F-2A7000503ED7}"/>
                </a:ext>
              </a:extLst>
            </p:cNvPr>
            <p:cNvSpPr/>
            <p:nvPr/>
          </p:nvSpPr>
          <p:spPr>
            <a:xfrm>
              <a:off x="475712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6E374BFB-5502-6C3D-2663-1380388BF6E4}"/>
                </a:ext>
              </a:extLst>
            </p:cNvPr>
            <p:cNvSpPr/>
            <p:nvPr/>
          </p:nvSpPr>
          <p:spPr>
            <a:xfrm>
              <a:off x="476357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9B421672-E91C-47FA-C0BD-E06607FB8B37}"/>
                </a:ext>
              </a:extLst>
            </p:cNvPr>
            <p:cNvSpPr/>
            <p:nvPr/>
          </p:nvSpPr>
          <p:spPr>
            <a:xfrm>
              <a:off x="477002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9228A195-C171-B6A8-D106-7D16166471ED}"/>
                </a:ext>
              </a:extLst>
            </p:cNvPr>
            <p:cNvSpPr/>
            <p:nvPr/>
          </p:nvSpPr>
          <p:spPr>
            <a:xfrm>
              <a:off x="477646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7AEF7C6B-5E86-EBC3-CDAE-8224DCFEB1B9}"/>
                </a:ext>
              </a:extLst>
            </p:cNvPr>
            <p:cNvSpPr/>
            <p:nvPr/>
          </p:nvSpPr>
          <p:spPr>
            <a:xfrm>
              <a:off x="478292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384DF873-766A-F6A2-CC13-BFC4F6364F9E}"/>
                </a:ext>
              </a:extLst>
            </p:cNvPr>
            <p:cNvSpPr/>
            <p:nvPr/>
          </p:nvSpPr>
          <p:spPr>
            <a:xfrm>
              <a:off x="478937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B4CA3FDF-A037-8DF9-A20F-569672001621}"/>
                </a:ext>
              </a:extLst>
            </p:cNvPr>
            <p:cNvSpPr/>
            <p:nvPr/>
          </p:nvSpPr>
          <p:spPr>
            <a:xfrm>
              <a:off x="4795829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2998FA8-F2C6-0C0D-A057-C2F8EAD81542}"/>
                </a:ext>
              </a:extLst>
            </p:cNvPr>
            <p:cNvSpPr/>
            <p:nvPr/>
          </p:nvSpPr>
          <p:spPr>
            <a:xfrm>
              <a:off x="480228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6120D21A-F0AC-6774-176E-0AC976A31029}"/>
                </a:ext>
              </a:extLst>
            </p:cNvPr>
            <p:cNvSpPr/>
            <p:nvPr/>
          </p:nvSpPr>
          <p:spPr>
            <a:xfrm>
              <a:off x="4808723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9659E037-9B51-DA62-970D-A8C12389CDFD}"/>
                </a:ext>
              </a:extLst>
            </p:cNvPr>
            <p:cNvSpPr/>
            <p:nvPr/>
          </p:nvSpPr>
          <p:spPr>
            <a:xfrm>
              <a:off x="481517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7D5C1233-9DC4-0F89-1069-668964B676B4}"/>
                </a:ext>
              </a:extLst>
            </p:cNvPr>
            <p:cNvSpPr/>
            <p:nvPr/>
          </p:nvSpPr>
          <p:spPr>
            <a:xfrm>
              <a:off x="4821630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694A3259-2ED6-969F-4076-25654716318F}"/>
                </a:ext>
              </a:extLst>
            </p:cNvPr>
            <p:cNvSpPr/>
            <p:nvPr/>
          </p:nvSpPr>
          <p:spPr>
            <a:xfrm>
              <a:off x="4828083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EE244853-269E-8600-BAB4-BF6F093BA55A}"/>
                </a:ext>
              </a:extLst>
            </p:cNvPr>
            <p:cNvSpPr/>
            <p:nvPr/>
          </p:nvSpPr>
          <p:spPr>
            <a:xfrm>
              <a:off x="483453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24DFED7C-68C6-9655-E8A4-5C1393D34613}"/>
                </a:ext>
              </a:extLst>
            </p:cNvPr>
            <p:cNvSpPr/>
            <p:nvPr/>
          </p:nvSpPr>
          <p:spPr>
            <a:xfrm>
              <a:off x="484097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AC5BDF42-6178-E30A-0A0F-032E6C81D6A2}"/>
                </a:ext>
              </a:extLst>
            </p:cNvPr>
            <p:cNvSpPr/>
            <p:nvPr/>
          </p:nvSpPr>
          <p:spPr>
            <a:xfrm>
              <a:off x="484743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12B7D847-10E1-1BEB-FDD9-E9B4617E017F}"/>
                </a:ext>
              </a:extLst>
            </p:cNvPr>
            <p:cNvSpPr/>
            <p:nvPr/>
          </p:nvSpPr>
          <p:spPr>
            <a:xfrm>
              <a:off x="485388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3B43DD-86BC-4A79-1012-F024F2803A07}"/>
                </a:ext>
              </a:extLst>
            </p:cNvPr>
            <p:cNvSpPr/>
            <p:nvPr/>
          </p:nvSpPr>
          <p:spPr>
            <a:xfrm>
              <a:off x="4860337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66BB26BD-A1D9-D8F5-5A94-1969DA252C2B}"/>
                </a:ext>
              </a:extLst>
            </p:cNvPr>
            <p:cNvSpPr/>
            <p:nvPr/>
          </p:nvSpPr>
          <p:spPr>
            <a:xfrm>
              <a:off x="486679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750ABDDF-7970-3BA0-758D-6184B4B1C0DF}"/>
                </a:ext>
              </a:extLst>
            </p:cNvPr>
            <p:cNvSpPr/>
            <p:nvPr/>
          </p:nvSpPr>
          <p:spPr>
            <a:xfrm>
              <a:off x="4873243" y="365543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17D1A8BF-D2DA-8306-15BD-CEFDCCF7A4C3}"/>
                </a:ext>
              </a:extLst>
            </p:cNvPr>
            <p:cNvSpPr/>
            <p:nvPr/>
          </p:nvSpPr>
          <p:spPr>
            <a:xfrm>
              <a:off x="487968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24256D20-9896-81BA-5577-5594EDAED186}"/>
                </a:ext>
              </a:extLst>
            </p:cNvPr>
            <p:cNvSpPr/>
            <p:nvPr/>
          </p:nvSpPr>
          <p:spPr>
            <a:xfrm>
              <a:off x="4886138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D8290C98-0ACA-DACC-4262-29DBD5EB7816}"/>
                </a:ext>
              </a:extLst>
            </p:cNvPr>
            <p:cNvSpPr/>
            <p:nvPr/>
          </p:nvSpPr>
          <p:spPr>
            <a:xfrm>
              <a:off x="489259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864AFE3-BC67-AAE8-1739-0A8A981F1D76}"/>
                </a:ext>
              </a:extLst>
            </p:cNvPr>
            <p:cNvSpPr/>
            <p:nvPr/>
          </p:nvSpPr>
          <p:spPr>
            <a:xfrm>
              <a:off x="489904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EF60A5BE-B71F-4043-D095-1BF186EB25A2}"/>
                </a:ext>
              </a:extLst>
            </p:cNvPr>
            <p:cNvSpPr/>
            <p:nvPr/>
          </p:nvSpPr>
          <p:spPr>
            <a:xfrm>
              <a:off x="4905497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5CF471B3-CA2A-B725-0CC4-F9B79D51BF07}"/>
                </a:ext>
              </a:extLst>
            </p:cNvPr>
            <p:cNvSpPr/>
            <p:nvPr/>
          </p:nvSpPr>
          <p:spPr>
            <a:xfrm>
              <a:off x="491193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DB24F9AD-279E-078F-F453-9F3E9ACD759D}"/>
                </a:ext>
              </a:extLst>
            </p:cNvPr>
            <p:cNvSpPr/>
            <p:nvPr/>
          </p:nvSpPr>
          <p:spPr>
            <a:xfrm>
              <a:off x="491839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623C942-1E6B-B2FB-4A49-D6862C0CE1E4}"/>
                </a:ext>
              </a:extLst>
            </p:cNvPr>
            <p:cNvSpPr/>
            <p:nvPr/>
          </p:nvSpPr>
          <p:spPr>
            <a:xfrm>
              <a:off x="4924845" y="402846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A7C0A7D-A64B-001B-9C0F-1D6FAC628F60}"/>
                </a:ext>
              </a:extLst>
            </p:cNvPr>
            <p:cNvSpPr/>
            <p:nvPr/>
          </p:nvSpPr>
          <p:spPr>
            <a:xfrm>
              <a:off x="493129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D287F69-CF1F-550C-E1E7-EAB67D2DAE09}"/>
                </a:ext>
              </a:extLst>
            </p:cNvPr>
            <p:cNvSpPr/>
            <p:nvPr/>
          </p:nvSpPr>
          <p:spPr>
            <a:xfrm>
              <a:off x="493775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CDEB3476-BCF1-05C7-F0ED-D58EE15B2E54}"/>
                </a:ext>
              </a:extLst>
            </p:cNvPr>
            <p:cNvSpPr/>
            <p:nvPr/>
          </p:nvSpPr>
          <p:spPr>
            <a:xfrm>
              <a:off x="494419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33A216C9-F95D-E447-305B-D24A585916FC}"/>
                </a:ext>
              </a:extLst>
            </p:cNvPr>
            <p:cNvSpPr/>
            <p:nvPr/>
          </p:nvSpPr>
          <p:spPr>
            <a:xfrm>
              <a:off x="4950646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74D42FAA-D794-97AA-9EC9-DE661BBFF849}"/>
                </a:ext>
              </a:extLst>
            </p:cNvPr>
            <p:cNvSpPr/>
            <p:nvPr/>
          </p:nvSpPr>
          <p:spPr>
            <a:xfrm>
              <a:off x="4957099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91CEBD05-B2AD-D1FE-0A37-35E2077BBA6D}"/>
                </a:ext>
              </a:extLst>
            </p:cNvPr>
            <p:cNvSpPr/>
            <p:nvPr/>
          </p:nvSpPr>
          <p:spPr>
            <a:xfrm>
              <a:off x="4963552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8C3432E1-71D2-C584-D4B5-AF403A2EB321}"/>
                </a:ext>
              </a:extLst>
            </p:cNvPr>
            <p:cNvSpPr/>
            <p:nvPr/>
          </p:nvSpPr>
          <p:spPr>
            <a:xfrm>
              <a:off x="497000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51C6F4AD-7BE8-7643-D5EF-6EF1C7527026}"/>
                </a:ext>
              </a:extLst>
            </p:cNvPr>
            <p:cNvSpPr/>
            <p:nvPr/>
          </p:nvSpPr>
          <p:spPr>
            <a:xfrm>
              <a:off x="497645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1B63E601-E0EC-C14A-D28E-3CC462DFED50}"/>
                </a:ext>
              </a:extLst>
            </p:cNvPr>
            <p:cNvSpPr/>
            <p:nvPr/>
          </p:nvSpPr>
          <p:spPr>
            <a:xfrm>
              <a:off x="4982900" y="346892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CBE789F8-A768-8532-A911-42ADC4AC1F3C}"/>
                </a:ext>
              </a:extLst>
            </p:cNvPr>
            <p:cNvSpPr/>
            <p:nvPr/>
          </p:nvSpPr>
          <p:spPr>
            <a:xfrm>
              <a:off x="498935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D29C7799-BCC3-1F51-8053-E7387428BB78}"/>
                </a:ext>
              </a:extLst>
            </p:cNvPr>
            <p:cNvSpPr/>
            <p:nvPr/>
          </p:nvSpPr>
          <p:spPr>
            <a:xfrm>
              <a:off x="499580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83B9CF15-75F4-3027-EA31-693E0B2DC07A}"/>
                </a:ext>
              </a:extLst>
            </p:cNvPr>
            <p:cNvSpPr/>
            <p:nvPr/>
          </p:nvSpPr>
          <p:spPr>
            <a:xfrm>
              <a:off x="5002259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839E1B14-5F34-8B71-B10F-BD32BF434404}"/>
                </a:ext>
              </a:extLst>
            </p:cNvPr>
            <p:cNvSpPr/>
            <p:nvPr/>
          </p:nvSpPr>
          <p:spPr>
            <a:xfrm>
              <a:off x="500871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E9770727-D4CC-A59B-E652-AE16A30F0F3A}"/>
                </a:ext>
              </a:extLst>
            </p:cNvPr>
            <p:cNvSpPr/>
            <p:nvPr/>
          </p:nvSpPr>
          <p:spPr>
            <a:xfrm>
              <a:off x="5015154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1C3B47BC-D836-E64B-2D7D-1596E5C98857}"/>
                </a:ext>
              </a:extLst>
            </p:cNvPr>
            <p:cNvSpPr/>
            <p:nvPr/>
          </p:nvSpPr>
          <p:spPr>
            <a:xfrm>
              <a:off x="5021607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CD54533B-0AAA-8CDF-35AE-B147AF86248E}"/>
                </a:ext>
              </a:extLst>
            </p:cNvPr>
            <p:cNvSpPr/>
            <p:nvPr/>
          </p:nvSpPr>
          <p:spPr>
            <a:xfrm>
              <a:off x="5028060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F0B93CDD-0D5E-FE7E-9DEA-94EACE45F723}"/>
                </a:ext>
              </a:extLst>
            </p:cNvPr>
            <p:cNvSpPr/>
            <p:nvPr/>
          </p:nvSpPr>
          <p:spPr>
            <a:xfrm>
              <a:off x="5034513" y="365543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63CF67C6-FC9F-7C3A-F123-712D0AEF1C06}"/>
                </a:ext>
              </a:extLst>
            </p:cNvPr>
            <p:cNvSpPr/>
            <p:nvPr/>
          </p:nvSpPr>
          <p:spPr>
            <a:xfrm>
              <a:off x="504096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53EF9A4A-ABC9-CF60-26BD-26F17058A5C7}"/>
                </a:ext>
              </a:extLst>
            </p:cNvPr>
            <p:cNvSpPr/>
            <p:nvPr/>
          </p:nvSpPr>
          <p:spPr>
            <a:xfrm>
              <a:off x="5047408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11D3F74B-AFF6-8FDA-0D5E-6160FB91E376}"/>
                </a:ext>
              </a:extLst>
            </p:cNvPr>
            <p:cNvSpPr/>
            <p:nvPr/>
          </p:nvSpPr>
          <p:spPr>
            <a:xfrm>
              <a:off x="5053861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EC0DA46E-E17C-BD65-E0C4-F8D364B0086A}"/>
                </a:ext>
              </a:extLst>
            </p:cNvPr>
            <p:cNvSpPr/>
            <p:nvPr/>
          </p:nvSpPr>
          <p:spPr>
            <a:xfrm>
              <a:off x="506031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C42FE42C-EE36-F753-2EAC-15179D654485}"/>
                </a:ext>
              </a:extLst>
            </p:cNvPr>
            <p:cNvSpPr/>
            <p:nvPr/>
          </p:nvSpPr>
          <p:spPr>
            <a:xfrm>
              <a:off x="5066768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00535CB9-71D9-6AE5-AA67-CC412AE50F4C}"/>
                </a:ext>
              </a:extLst>
            </p:cNvPr>
            <p:cNvSpPr/>
            <p:nvPr/>
          </p:nvSpPr>
          <p:spPr>
            <a:xfrm>
              <a:off x="507322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569061BF-04A3-80B8-9867-571D218176B4}"/>
                </a:ext>
              </a:extLst>
            </p:cNvPr>
            <p:cNvSpPr/>
            <p:nvPr/>
          </p:nvSpPr>
          <p:spPr>
            <a:xfrm>
              <a:off x="5079674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806BEB40-E629-7765-FE19-48BF0AD7D8C8}"/>
                </a:ext>
              </a:extLst>
            </p:cNvPr>
            <p:cNvSpPr/>
            <p:nvPr/>
          </p:nvSpPr>
          <p:spPr>
            <a:xfrm>
              <a:off x="5086115" y="384195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7920A399-215F-2C18-A9BB-189B19BC05C0}"/>
                </a:ext>
              </a:extLst>
            </p:cNvPr>
            <p:cNvSpPr/>
            <p:nvPr/>
          </p:nvSpPr>
          <p:spPr>
            <a:xfrm>
              <a:off x="509256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629D3A23-1C40-7B63-6360-16D5F9413CB7}"/>
                </a:ext>
              </a:extLst>
            </p:cNvPr>
            <p:cNvSpPr/>
            <p:nvPr/>
          </p:nvSpPr>
          <p:spPr>
            <a:xfrm>
              <a:off x="5099022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9E99EE25-455D-C2EC-6067-62224AD3F024}"/>
                </a:ext>
              </a:extLst>
            </p:cNvPr>
            <p:cNvSpPr/>
            <p:nvPr/>
          </p:nvSpPr>
          <p:spPr>
            <a:xfrm>
              <a:off x="510547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C25A84A8-9AAC-2512-E697-5C60EF93A611}"/>
                </a:ext>
              </a:extLst>
            </p:cNvPr>
            <p:cNvSpPr/>
            <p:nvPr/>
          </p:nvSpPr>
          <p:spPr>
            <a:xfrm>
              <a:off x="5111928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3492A6B-A364-8EAB-C62C-6F6AA742D2FE}"/>
                </a:ext>
              </a:extLst>
            </p:cNvPr>
            <p:cNvSpPr/>
            <p:nvPr/>
          </p:nvSpPr>
          <p:spPr>
            <a:xfrm>
              <a:off x="511836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863A08F5-63A6-59DB-0F1D-035EB1C1BC27}"/>
                </a:ext>
              </a:extLst>
            </p:cNvPr>
            <p:cNvSpPr/>
            <p:nvPr/>
          </p:nvSpPr>
          <p:spPr>
            <a:xfrm>
              <a:off x="512482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A920EA83-ABE1-855D-DB40-AA1E89CD77F7}"/>
                </a:ext>
              </a:extLst>
            </p:cNvPr>
            <p:cNvSpPr/>
            <p:nvPr/>
          </p:nvSpPr>
          <p:spPr>
            <a:xfrm>
              <a:off x="5131276" y="402846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CD49CAA3-22DF-84D0-F2BF-3C22B79AA3B5}"/>
                </a:ext>
              </a:extLst>
            </p:cNvPr>
            <p:cNvSpPr/>
            <p:nvPr/>
          </p:nvSpPr>
          <p:spPr>
            <a:xfrm>
              <a:off x="513772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DAE51D85-D474-4964-9A83-1BCF18211658}"/>
                </a:ext>
              </a:extLst>
            </p:cNvPr>
            <p:cNvSpPr/>
            <p:nvPr/>
          </p:nvSpPr>
          <p:spPr>
            <a:xfrm>
              <a:off x="5144182" y="384195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702506C-453F-D863-FCBA-FE560A6573A6}"/>
                </a:ext>
              </a:extLst>
            </p:cNvPr>
            <p:cNvSpPr/>
            <p:nvPr/>
          </p:nvSpPr>
          <p:spPr>
            <a:xfrm>
              <a:off x="5150623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EA1CC0B6-651A-3810-4493-F630D123729B}"/>
                </a:ext>
              </a:extLst>
            </p:cNvPr>
            <p:cNvSpPr/>
            <p:nvPr/>
          </p:nvSpPr>
          <p:spPr>
            <a:xfrm>
              <a:off x="515707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7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7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A24E42A8-9482-FDF9-B28B-4F5CAA5F7265}"/>
                </a:ext>
              </a:extLst>
            </p:cNvPr>
            <p:cNvSpPr/>
            <p:nvPr/>
          </p:nvSpPr>
          <p:spPr>
            <a:xfrm>
              <a:off x="5163530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A2FC3F57-BD6C-821D-109A-8996424C9966}"/>
                </a:ext>
              </a:extLst>
            </p:cNvPr>
            <p:cNvSpPr/>
            <p:nvPr/>
          </p:nvSpPr>
          <p:spPr>
            <a:xfrm>
              <a:off x="516998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6506B77F-2666-6971-999E-4FB2002930A5}"/>
                </a:ext>
              </a:extLst>
            </p:cNvPr>
            <p:cNvSpPr/>
            <p:nvPr/>
          </p:nvSpPr>
          <p:spPr>
            <a:xfrm>
              <a:off x="5176436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99B92013-A5C5-BC78-2723-45F3116F88E7}"/>
                </a:ext>
              </a:extLst>
            </p:cNvPr>
            <p:cNvSpPr/>
            <p:nvPr/>
          </p:nvSpPr>
          <p:spPr>
            <a:xfrm>
              <a:off x="5182889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4" name="Freeform 1123">
              <a:extLst>
                <a:ext uri="{FF2B5EF4-FFF2-40B4-BE49-F238E27FC236}">
                  <a16:creationId xmlns:a16="http://schemas.microsoft.com/office/drawing/2014/main" id="{52E2D5C3-8F71-1A48-6370-04A8E3F967A8}"/>
                </a:ext>
              </a:extLst>
            </p:cNvPr>
            <p:cNvSpPr/>
            <p:nvPr/>
          </p:nvSpPr>
          <p:spPr>
            <a:xfrm>
              <a:off x="518933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5" name="Freeform 1124">
              <a:extLst>
                <a:ext uri="{FF2B5EF4-FFF2-40B4-BE49-F238E27FC236}">
                  <a16:creationId xmlns:a16="http://schemas.microsoft.com/office/drawing/2014/main" id="{C38F9A67-72F2-17F3-A8EB-6D55C7084989}"/>
                </a:ext>
              </a:extLst>
            </p:cNvPr>
            <p:cNvSpPr/>
            <p:nvPr/>
          </p:nvSpPr>
          <p:spPr>
            <a:xfrm>
              <a:off x="5195784" y="365543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A14D9ED2-F73E-0E7E-E7C5-99C722411D88}"/>
                </a:ext>
              </a:extLst>
            </p:cNvPr>
            <p:cNvSpPr/>
            <p:nvPr/>
          </p:nvSpPr>
          <p:spPr>
            <a:xfrm>
              <a:off x="520223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DF7BDCE3-7797-DD3C-B461-927DC70FA5CA}"/>
                </a:ext>
              </a:extLst>
            </p:cNvPr>
            <p:cNvSpPr/>
            <p:nvPr/>
          </p:nvSpPr>
          <p:spPr>
            <a:xfrm>
              <a:off x="5208690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E5830FA-A93B-888D-579A-19A9BB788E5F}"/>
                </a:ext>
              </a:extLst>
            </p:cNvPr>
            <p:cNvSpPr/>
            <p:nvPr/>
          </p:nvSpPr>
          <p:spPr>
            <a:xfrm>
              <a:off x="5215143" y="384195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F5B7C6AB-31BE-9E64-6FB0-95D6C42A4A25}"/>
                </a:ext>
              </a:extLst>
            </p:cNvPr>
            <p:cNvSpPr/>
            <p:nvPr/>
          </p:nvSpPr>
          <p:spPr>
            <a:xfrm>
              <a:off x="522158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12BB08FD-F27B-92E8-1990-C90405481037}"/>
                </a:ext>
              </a:extLst>
            </p:cNvPr>
            <p:cNvSpPr/>
            <p:nvPr/>
          </p:nvSpPr>
          <p:spPr>
            <a:xfrm>
              <a:off x="5228038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EB84D7B-1773-8926-9342-EDB3BC671F13}"/>
                </a:ext>
              </a:extLst>
            </p:cNvPr>
            <p:cNvSpPr/>
            <p:nvPr/>
          </p:nvSpPr>
          <p:spPr>
            <a:xfrm>
              <a:off x="523449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E4CF934-8CB4-DCE7-A105-B93033751952}"/>
                </a:ext>
              </a:extLst>
            </p:cNvPr>
            <p:cNvSpPr/>
            <p:nvPr/>
          </p:nvSpPr>
          <p:spPr>
            <a:xfrm>
              <a:off x="5240944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461DE354-A6A0-B9CC-AC83-6500DB98C548}"/>
                </a:ext>
              </a:extLst>
            </p:cNvPr>
            <p:cNvSpPr/>
            <p:nvPr/>
          </p:nvSpPr>
          <p:spPr>
            <a:xfrm>
              <a:off x="5247397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A52BA5F8-37FF-7ED2-E606-841FCD876877}"/>
                </a:ext>
              </a:extLst>
            </p:cNvPr>
            <p:cNvSpPr/>
            <p:nvPr/>
          </p:nvSpPr>
          <p:spPr>
            <a:xfrm>
              <a:off x="525383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60E2D538-8E75-A2E9-40D3-5ED7548925DD}"/>
                </a:ext>
              </a:extLst>
            </p:cNvPr>
            <p:cNvSpPr/>
            <p:nvPr/>
          </p:nvSpPr>
          <p:spPr>
            <a:xfrm>
              <a:off x="5260292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C6CCC418-297E-2541-C407-EF6C8BD43C1F}"/>
                </a:ext>
              </a:extLst>
            </p:cNvPr>
            <p:cNvSpPr/>
            <p:nvPr/>
          </p:nvSpPr>
          <p:spPr>
            <a:xfrm>
              <a:off x="526674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74A3D777-18FF-A611-7ADF-A688106BB71A}"/>
                </a:ext>
              </a:extLst>
            </p:cNvPr>
            <p:cNvSpPr/>
            <p:nvPr/>
          </p:nvSpPr>
          <p:spPr>
            <a:xfrm>
              <a:off x="5273198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EB35314-9D1F-D425-2BBD-1A20BFC54B9E}"/>
                </a:ext>
              </a:extLst>
            </p:cNvPr>
            <p:cNvSpPr/>
            <p:nvPr/>
          </p:nvSpPr>
          <p:spPr>
            <a:xfrm>
              <a:off x="5279651" y="4214985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1B0BFF27-D4F0-B292-E6B8-89F2877E3BA0}"/>
                </a:ext>
              </a:extLst>
            </p:cNvPr>
            <p:cNvSpPr/>
            <p:nvPr/>
          </p:nvSpPr>
          <p:spPr>
            <a:xfrm>
              <a:off x="5286104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5DB75704-0224-2ABC-F163-142A99EE36DE}"/>
                </a:ext>
              </a:extLst>
            </p:cNvPr>
            <p:cNvSpPr/>
            <p:nvPr/>
          </p:nvSpPr>
          <p:spPr>
            <a:xfrm>
              <a:off x="5292546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6C8DF122-81EF-71AB-C8B4-A184D0A77620}"/>
                </a:ext>
              </a:extLst>
            </p:cNvPr>
            <p:cNvSpPr/>
            <p:nvPr/>
          </p:nvSpPr>
          <p:spPr>
            <a:xfrm>
              <a:off x="529899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6E8FB858-5F92-6E1C-B12C-3CDAA97B55B8}"/>
                </a:ext>
              </a:extLst>
            </p:cNvPr>
            <p:cNvSpPr/>
            <p:nvPr/>
          </p:nvSpPr>
          <p:spPr>
            <a:xfrm>
              <a:off x="5305452" y="3095894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62A450CC-4E51-2A6E-EAF8-C2A698A554B1}"/>
                </a:ext>
              </a:extLst>
            </p:cNvPr>
            <p:cNvSpPr/>
            <p:nvPr/>
          </p:nvSpPr>
          <p:spPr>
            <a:xfrm>
              <a:off x="5311905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BA748FF0-2501-DB4A-E29E-A786104C11F3}"/>
                </a:ext>
              </a:extLst>
            </p:cNvPr>
            <p:cNvSpPr/>
            <p:nvPr/>
          </p:nvSpPr>
          <p:spPr>
            <a:xfrm>
              <a:off x="531835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533FCA1F-7A85-07BB-BCF9-2F2E3C84D190}"/>
                </a:ext>
              </a:extLst>
            </p:cNvPr>
            <p:cNvSpPr/>
            <p:nvPr/>
          </p:nvSpPr>
          <p:spPr>
            <a:xfrm>
              <a:off x="5324800" y="365543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210D5A6D-63E4-F43E-5382-B58ABC78C4BF}"/>
                </a:ext>
              </a:extLst>
            </p:cNvPr>
            <p:cNvSpPr/>
            <p:nvPr/>
          </p:nvSpPr>
          <p:spPr>
            <a:xfrm>
              <a:off x="533125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C5F853E2-9EF2-502C-4DD2-E6006CCBB0D0}"/>
                </a:ext>
              </a:extLst>
            </p:cNvPr>
            <p:cNvSpPr/>
            <p:nvPr/>
          </p:nvSpPr>
          <p:spPr>
            <a:xfrm>
              <a:off x="5337706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C70A214B-3E7D-08B3-2747-1CEDA5F567AA}"/>
                </a:ext>
              </a:extLst>
            </p:cNvPr>
            <p:cNvSpPr/>
            <p:nvPr/>
          </p:nvSpPr>
          <p:spPr>
            <a:xfrm>
              <a:off x="5344159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E44BFC31-2972-C07A-16C2-8E995B976A15}"/>
                </a:ext>
              </a:extLst>
            </p:cNvPr>
            <p:cNvSpPr/>
            <p:nvPr/>
          </p:nvSpPr>
          <p:spPr>
            <a:xfrm>
              <a:off x="535061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6ADE4810-EB6C-108C-82EA-9B6146DAFF01}"/>
                </a:ext>
              </a:extLst>
            </p:cNvPr>
            <p:cNvSpPr/>
            <p:nvPr/>
          </p:nvSpPr>
          <p:spPr>
            <a:xfrm>
              <a:off x="5357066" y="384195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19A671C3-9FF1-D5AA-CA73-EBC7300215D9}"/>
                </a:ext>
              </a:extLst>
            </p:cNvPr>
            <p:cNvSpPr/>
            <p:nvPr/>
          </p:nvSpPr>
          <p:spPr>
            <a:xfrm>
              <a:off x="536350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D61BE6-8892-7FB0-910E-A23F18DAE926}"/>
                </a:ext>
              </a:extLst>
            </p:cNvPr>
            <p:cNvSpPr/>
            <p:nvPr/>
          </p:nvSpPr>
          <p:spPr>
            <a:xfrm>
              <a:off x="5369960" y="384195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F93A4255-78A8-DDC2-B967-6A36565F840B}"/>
                </a:ext>
              </a:extLst>
            </p:cNvPr>
            <p:cNvSpPr/>
            <p:nvPr/>
          </p:nvSpPr>
          <p:spPr>
            <a:xfrm>
              <a:off x="5376413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90B57CB8-F415-492B-3295-E93F1A00CEBD}"/>
                </a:ext>
              </a:extLst>
            </p:cNvPr>
            <p:cNvSpPr/>
            <p:nvPr/>
          </p:nvSpPr>
          <p:spPr>
            <a:xfrm>
              <a:off x="538286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59194DF8-7461-CB9C-079C-724C5E52DD1D}"/>
                </a:ext>
              </a:extLst>
            </p:cNvPr>
            <p:cNvSpPr/>
            <p:nvPr/>
          </p:nvSpPr>
          <p:spPr>
            <a:xfrm>
              <a:off x="5389320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AB14842D-D937-DFE1-2009-DBF907C973F7}"/>
                </a:ext>
              </a:extLst>
            </p:cNvPr>
            <p:cNvSpPr/>
            <p:nvPr/>
          </p:nvSpPr>
          <p:spPr>
            <a:xfrm>
              <a:off x="539576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A4BAD615-FD24-00F2-721C-30D0B48C9C6C}"/>
                </a:ext>
              </a:extLst>
            </p:cNvPr>
            <p:cNvSpPr/>
            <p:nvPr/>
          </p:nvSpPr>
          <p:spPr>
            <a:xfrm>
              <a:off x="5402214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85C23EDB-E5FE-80DC-6901-45F11F3FDF0A}"/>
                </a:ext>
              </a:extLst>
            </p:cNvPr>
            <p:cNvSpPr/>
            <p:nvPr/>
          </p:nvSpPr>
          <p:spPr>
            <a:xfrm>
              <a:off x="5408667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08A27920-FFAB-FD68-1666-C3D5720599A9}"/>
                </a:ext>
              </a:extLst>
            </p:cNvPr>
            <p:cNvSpPr/>
            <p:nvPr/>
          </p:nvSpPr>
          <p:spPr>
            <a:xfrm>
              <a:off x="5415121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66C53F6F-9B79-4ED8-6BA7-CB87340691BC}"/>
                </a:ext>
              </a:extLst>
            </p:cNvPr>
            <p:cNvSpPr/>
            <p:nvPr/>
          </p:nvSpPr>
          <p:spPr>
            <a:xfrm>
              <a:off x="542157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219969E5-84E6-4D89-E980-658D8945657B}"/>
                </a:ext>
              </a:extLst>
            </p:cNvPr>
            <p:cNvSpPr/>
            <p:nvPr/>
          </p:nvSpPr>
          <p:spPr>
            <a:xfrm>
              <a:off x="5428015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6E10EA1F-4366-7245-9CA9-E52F62EF1250}"/>
                </a:ext>
              </a:extLst>
            </p:cNvPr>
            <p:cNvSpPr/>
            <p:nvPr/>
          </p:nvSpPr>
          <p:spPr>
            <a:xfrm>
              <a:off x="5434468" y="3468923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BB25BBDC-F7D0-1DC5-860E-15F828BA1CE5}"/>
                </a:ext>
              </a:extLst>
            </p:cNvPr>
            <p:cNvSpPr/>
            <p:nvPr/>
          </p:nvSpPr>
          <p:spPr>
            <a:xfrm>
              <a:off x="5440921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C72DB414-AD9C-08A4-E360-0C89559254BB}"/>
                </a:ext>
              </a:extLst>
            </p:cNvPr>
            <p:cNvSpPr/>
            <p:nvPr/>
          </p:nvSpPr>
          <p:spPr>
            <a:xfrm>
              <a:off x="544737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4623EBBE-69E6-6D2D-432E-B94C6AA4961E}"/>
                </a:ext>
              </a:extLst>
            </p:cNvPr>
            <p:cNvSpPr/>
            <p:nvPr/>
          </p:nvSpPr>
          <p:spPr>
            <a:xfrm>
              <a:off x="5453828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B8452C4C-CAF2-2468-E3EF-510D3A813DC8}"/>
                </a:ext>
              </a:extLst>
            </p:cNvPr>
            <p:cNvSpPr/>
            <p:nvPr/>
          </p:nvSpPr>
          <p:spPr>
            <a:xfrm>
              <a:off x="546028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CFFEB23F-E4F8-BA32-44FF-D80749A8A5F3}"/>
                </a:ext>
              </a:extLst>
            </p:cNvPr>
            <p:cNvSpPr/>
            <p:nvPr/>
          </p:nvSpPr>
          <p:spPr>
            <a:xfrm>
              <a:off x="5466722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17DA402F-A0D8-3E23-31B9-4F0A7B29A555}"/>
                </a:ext>
              </a:extLst>
            </p:cNvPr>
            <p:cNvSpPr/>
            <p:nvPr/>
          </p:nvSpPr>
          <p:spPr>
            <a:xfrm>
              <a:off x="5473175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DCB96AB3-FD61-21F2-0338-C35338AFA8D2}"/>
                </a:ext>
              </a:extLst>
            </p:cNvPr>
            <p:cNvSpPr/>
            <p:nvPr/>
          </p:nvSpPr>
          <p:spPr>
            <a:xfrm>
              <a:off x="547962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2A5CA34E-60DD-73F6-4D26-15556A968AA2}"/>
                </a:ext>
              </a:extLst>
            </p:cNvPr>
            <p:cNvSpPr/>
            <p:nvPr/>
          </p:nvSpPr>
          <p:spPr>
            <a:xfrm>
              <a:off x="5486082" y="4401497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6ABA5086-0EBC-0F72-3F6E-4D6E118D4215}"/>
                </a:ext>
              </a:extLst>
            </p:cNvPr>
            <p:cNvSpPr/>
            <p:nvPr/>
          </p:nvSpPr>
          <p:spPr>
            <a:xfrm>
              <a:off x="549253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9B788B46-2F2C-7C52-6FF2-21611512DC9E}"/>
                </a:ext>
              </a:extLst>
            </p:cNvPr>
            <p:cNvSpPr/>
            <p:nvPr/>
          </p:nvSpPr>
          <p:spPr>
            <a:xfrm>
              <a:off x="5498976" y="3468923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38337A5A-BC86-96F7-9891-BBF311B20D9B}"/>
                </a:ext>
              </a:extLst>
            </p:cNvPr>
            <p:cNvSpPr/>
            <p:nvPr/>
          </p:nvSpPr>
          <p:spPr>
            <a:xfrm>
              <a:off x="5505429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BCFAC661-8024-6BF3-5211-90276390A7A1}"/>
                </a:ext>
              </a:extLst>
            </p:cNvPr>
            <p:cNvSpPr/>
            <p:nvPr/>
          </p:nvSpPr>
          <p:spPr>
            <a:xfrm>
              <a:off x="551188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D1D7A1E3-B482-0E69-7499-C7BA0179D934}"/>
                </a:ext>
              </a:extLst>
            </p:cNvPr>
            <p:cNvSpPr/>
            <p:nvPr/>
          </p:nvSpPr>
          <p:spPr>
            <a:xfrm>
              <a:off x="5518336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9BD5D656-4AC2-8320-88C5-E40E92905EB5}"/>
                </a:ext>
              </a:extLst>
            </p:cNvPr>
            <p:cNvSpPr/>
            <p:nvPr/>
          </p:nvSpPr>
          <p:spPr>
            <a:xfrm>
              <a:off x="552478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B55D1EB3-9AD6-D269-269E-8FF2058BF045}"/>
                </a:ext>
              </a:extLst>
            </p:cNvPr>
            <p:cNvSpPr/>
            <p:nvPr/>
          </p:nvSpPr>
          <p:spPr>
            <a:xfrm>
              <a:off x="5531230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1A2B177C-DB3D-7522-BE02-8457CB887EE7}"/>
                </a:ext>
              </a:extLst>
            </p:cNvPr>
            <p:cNvSpPr/>
            <p:nvPr/>
          </p:nvSpPr>
          <p:spPr>
            <a:xfrm>
              <a:off x="5537684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A98E797-E88A-B590-BCEB-9B240B7AC640}"/>
                </a:ext>
              </a:extLst>
            </p:cNvPr>
            <p:cNvSpPr/>
            <p:nvPr/>
          </p:nvSpPr>
          <p:spPr>
            <a:xfrm>
              <a:off x="5544137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75FE15B-1254-618E-8EC6-FFB8DA8625CC}"/>
                </a:ext>
              </a:extLst>
            </p:cNvPr>
            <p:cNvSpPr/>
            <p:nvPr/>
          </p:nvSpPr>
          <p:spPr>
            <a:xfrm>
              <a:off x="5550590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72A99A18-E10E-69E7-2FB1-198C77842FD0}"/>
                </a:ext>
              </a:extLst>
            </p:cNvPr>
            <p:cNvSpPr/>
            <p:nvPr/>
          </p:nvSpPr>
          <p:spPr>
            <a:xfrm>
              <a:off x="5557043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A5FB6636-6118-8CFF-4622-5D67486C9D7E}"/>
                </a:ext>
              </a:extLst>
            </p:cNvPr>
            <p:cNvSpPr/>
            <p:nvPr/>
          </p:nvSpPr>
          <p:spPr>
            <a:xfrm>
              <a:off x="5563496" y="4214985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92C3E366-3FFB-788E-BA6C-FF7166DD2326}"/>
                </a:ext>
              </a:extLst>
            </p:cNvPr>
            <p:cNvSpPr/>
            <p:nvPr/>
          </p:nvSpPr>
          <p:spPr>
            <a:xfrm>
              <a:off x="556993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A400F23A-0C95-9DAE-3E82-88F20D1542CE}"/>
                </a:ext>
              </a:extLst>
            </p:cNvPr>
            <p:cNvSpPr/>
            <p:nvPr/>
          </p:nvSpPr>
          <p:spPr>
            <a:xfrm>
              <a:off x="557639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9FB6A2A9-C4C7-B7C6-00F6-854103356012}"/>
                </a:ext>
              </a:extLst>
            </p:cNvPr>
            <p:cNvSpPr/>
            <p:nvPr/>
          </p:nvSpPr>
          <p:spPr>
            <a:xfrm>
              <a:off x="5582844" y="402846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2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6"/>
                    <a:pt x="3696" y="4762"/>
                    <a:pt x="2381" y="4762"/>
                  </a:cubicBezTo>
                  <a:cubicBezTo>
                    <a:pt x="1066" y="4762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7AF86C-D89F-EE3F-189F-390BA0F5F5D1}"/>
                </a:ext>
              </a:extLst>
            </p:cNvPr>
            <p:cNvSpPr/>
            <p:nvPr/>
          </p:nvSpPr>
          <p:spPr>
            <a:xfrm>
              <a:off x="5589297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9B93E99F-C4F0-3A63-248E-491374D0627E}"/>
                </a:ext>
              </a:extLst>
            </p:cNvPr>
            <p:cNvSpPr/>
            <p:nvPr/>
          </p:nvSpPr>
          <p:spPr>
            <a:xfrm>
              <a:off x="5595750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C1BD197D-C0ED-6803-CA06-1B9C8E5D3C23}"/>
                </a:ext>
              </a:extLst>
            </p:cNvPr>
            <p:cNvSpPr/>
            <p:nvPr/>
          </p:nvSpPr>
          <p:spPr>
            <a:xfrm>
              <a:off x="5602192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78122A94-1EE2-0A7E-98AF-A02B86BE6335}"/>
                </a:ext>
              </a:extLst>
            </p:cNvPr>
            <p:cNvSpPr/>
            <p:nvPr/>
          </p:nvSpPr>
          <p:spPr>
            <a:xfrm>
              <a:off x="560864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DA13D1A-0196-F064-1250-DB0EDF2F1A2D}"/>
                </a:ext>
              </a:extLst>
            </p:cNvPr>
            <p:cNvSpPr/>
            <p:nvPr/>
          </p:nvSpPr>
          <p:spPr>
            <a:xfrm>
              <a:off x="5615098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BF0C1A79-0B85-4D52-7547-27B71C1BB87C}"/>
                </a:ext>
              </a:extLst>
            </p:cNvPr>
            <p:cNvSpPr/>
            <p:nvPr/>
          </p:nvSpPr>
          <p:spPr>
            <a:xfrm>
              <a:off x="5621551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E97CC181-BCE2-C5F3-C7A6-2827D3E143EF}"/>
                </a:ext>
              </a:extLst>
            </p:cNvPr>
            <p:cNvSpPr/>
            <p:nvPr/>
          </p:nvSpPr>
          <p:spPr>
            <a:xfrm>
              <a:off x="5628004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3B15F2BA-AC22-F06F-4A36-9F2101B79F74}"/>
                </a:ext>
              </a:extLst>
            </p:cNvPr>
            <p:cNvSpPr/>
            <p:nvPr/>
          </p:nvSpPr>
          <p:spPr>
            <a:xfrm>
              <a:off x="5634446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AF2AAED3-0FD0-8836-F89C-4B20C9EE5C8C}"/>
                </a:ext>
              </a:extLst>
            </p:cNvPr>
            <p:cNvSpPr/>
            <p:nvPr/>
          </p:nvSpPr>
          <p:spPr>
            <a:xfrm>
              <a:off x="5640899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1F2F3D62-DEC6-35C7-9A97-13E6496AA2FD}"/>
                </a:ext>
              </a:extLst>
            </p:cNvPr>
            <p:cNvSpPr/>
            <p:nvPr/>
          </p:nvSpPr>
          <p:spPr>
            <a:xfrm>
              <a:off x="5647352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6FDAB282-F0AF-6629-3E8D-0A6ADACF1CD5}"/>
                </a:ext>
              </a:extLst>
            </p:cNvPr>
            <p:cNvSpPr/>
            <p:nvPr/>
          </p:nvSpPr>
          <p:spPr>
            <a:xfrm>
              <a:off x="5653805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BCB4DCA7-AD77-1B8E-C01D-54775DE5E36F}"/>
                </a:ext>
              </a:extLst>
            </p:cNvPr>
            <p:cNvSpPr/>
            <p:nvPr/>
          </p:nvSpPr>
          <p:spPr>
            <a:xfrm>
              <a:off x="5660258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FA595D45-DF48-4FD8-2041-A308A1F301BF}"/>
                </a:ext>
              </a:extLst>
            </p:cNvPr>
            <p:cNvSpPr/>
            <p:nvPr/>
          </p:nvSpPr>
          <p:spPr>
            <a:xfrm>
              <a:off x="5666712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0C4865D-0212-D86B-C4FD-0D76A9834C51}"/>
                </a:ext>
              </a:extLst>
            </p:cNvPr>
            <p:cNvSpPr/>
            <p:nvPr/>
          </p:nvSpPr>
          <p:spPr>
            <a:xfrm>
              <a:off x="5673153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5AD109E8-91D2-FE3E-D979-76E678F746F3}"/>
                </a:ext>
              </a:extLst>
            </p:cNvPr>
            <p:cNvSpPr/>
            <p:nvPr/>
          </p:nvSpPr>
          <p:spPr>
            <a:xfrm>
              <a:off x="5679606" y="4588008"/>
              <a:ext cx="4762" cy="4762"/>
            </a:xfrm>
            <a:custGeom>
              <a:avLst/>
              <a:gdLst>
                <a:gd name="connsiteX0" fmla="*/ 4762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2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2" y="2381"/>
                  </a:moveTo>
                  <a:cubicBezTo>
                    <a:pt x="4762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2" y="1066"/>
                    <a:pt x="4762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D660BD88-AA2F-3375-6609-375F87C27D33}"/>
                </a:ext>
              </a:extLst>
            </p:cNvPr>
            <p:cNvSpPr/>
            <p:nvPr/>
          </p:nvSpPr>
          <p:spPr>
            <a:xfrm>
              <a:off x="5686059" y="4588008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7"/>
                    <a:pt x="3696" y="4763"/>
                    <a:pt x="2381" y="4763"/>
                  </a:cubicBezTo>
                  <a:cubicBezTo>
                    <a:pt x="1066" y="4763"/>
                    <a:pt x="0" y="3697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07D2207C-AD29-766F-A008-1530EF7AFF05}"/>
                </a:ext>
              </a:extLst>
            </p:cNvPr>
            <p:cNvSpPr/>
            <p:nvPr/>
          </p:nvSpPr>
          <p:spPr>
            <a:xfrm>
              <a:off x="5692512" y="4401497"/>
              <a:ext cx="4762" cy="4762"/>
            </a:xfrm>
            <a:custGeom>
              <a:avLst/>
              <a:gdLst>
                <a:gd name="connsiteX0" fmla="*/ 4763 w 4762"/>
                <a:gd name="connsiteY0" fmla="*/ 2381 h 4762"/>
                <a:gd name="connsiteX1" fmla="*/ 2381 w 4762"/>
                <a:gd name="connsiteY1" fmla="*/ 4763 h 4762"/>
                <a:gd name="connsiteX2" fmla="*/ 0 w 4762"/>
                <a:gd name="connsiteY2" fmla="*/ 2381 h 4762"/>
                <a:gd name="connsiteX3" fmla="*/ 2381 w 4762"/>
                <a:gd name="connsiteY3" fmla="*/ 0 h 4762"/>
                <a:gd name="connsiteX4" fmla="*/ 4763 w 4762"/>
                <a:gd name="connsiteY4" fmla="*/ 2381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" h="4762">
                  <a:moveTo>
                    <a:pt x="4763" y="2381"/>
                  </a:moveTo>
                  <a:cubicBezTo>
                    <a:pt x="4763" y="3696"/>
                    <a:pt x="3696" y="4763"/>
                    <a:pt x="2381" y="4763"/>
                  </a:cubicBezTo>
                  <a:cubicBezTo>
                    <a:pt x="1066" y="4763"/>
                    <a:pt x="0" y="3696"/>
                    <a:pt x="0" y="2381"/>
                  </a:cubicBezTo>
                  <a:cubicBezTo>
                    <a:pt x="0" y="1066"/>
                    <a:pt x="1066" y="0"/>
                    <a:pt x="2381" y="0"/>
                  </a:cubicBezTo>
                  <a:cubicBezTo>
                    <a:pt x="3696" y="0"/>
                    <a:pt x="4763" y="1066"/>
                    <a:pt x="4763" y="238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D772018-4D99-39FD-C05F-3EF0614A9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300" y="3115021"/>
            <a:ext cx="2857501" cy="1905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ECB7EAE2-CE83-779D-8854-1852E5380F24}"/>
                  </a:ext>
                </a:extLst>
              </p:cNvPr>
              <p:cNvSpPr txBox="1"/>
              <p:nvPr/>
            </p:nvSpPr>
            <p:spPr bwMode="gray">
              <a:xfrm>
                <a:off x="1043608" y="2842373"/>
                <a:ext cx="9935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de-DE" sz="1100" dirty="0">
                    <a:solidFill>
                      <a:srgbClr val="C00000"/>
                    </a:solidFill>
                  </a:rPr>
                  <a:t> bins</a:t>
                </a:r>
              </a:p>
            </p:txBody>
          </p:sp>
        </mc:Choice>
        <mc:Fallback xmlns="">
          <p:sp>
            <p:nvSpPr>
              <p:cNvPr id="1205" name="TextBox 1204">
                <a:extLst>
                  <a:ext uri="{FF2B5EF4-FFF2-40B4-BE49-F238E27FC236}">
                    <a16:creationId xmlns:a16="http://schemas.microsoft.com/office/drawing/2014/main" id="{ECB7EAE2-CE83-779D-8854-1852E5380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2842373"/>
                <a:ext cx="993556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6CB6DF36-B586-CF69-F199-CA447059095E}"/>
                  </a:ext>
                </a:extLst>
              </p:cNvPr>
              <p:cNvSpPr txBox="1"/>
              <p:nvPr/>
            </p:nvSpPr>
            <p:spPr bwMode="gray">
              <a:xfrm>
                <a:off x="4075222" y="2839970"/>
                <a:ext cx="9935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de-DE" sz="1100" dirty="0">
                    <a:solidFill>
                      <a:srgbClr val="C00000"/>
                    </a:solidFill>
                  </a:rPr>
                  <a:t> bins</a:t>
                </a:r>
              </a:p>
            </p:txBody>
          </p:sp>
        </mc:Choice>
        <mc:Fallback xmlns="">
          <p:sp>
            <p:nvSpPr>
              <p:cNvPr id="1206" name="TextBox 1205">
                <a:extLst>
                  <a:ext uri="{FF2B5EF4-FFF2-40B4-BE49-F238E27FC236}">
                    <a16:creationId xmlns:a16="http://schemas.microsoft.com/office/drawing/2014/main" id="{6CB6DF36-B586-CF69-F199-CA447059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75222" y="2839970"/>
                <a:ext cx="993556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Old Faithful">
            <a:extLst>
              <a:ext uri="{FF2B5EF4-FFF2-40B4-BE49-F238E27FC236}">
                <a16:creationId xmlns:a16="http://schemas.microsoft.com/office/drawing/2014/main" id="{B8E79D4D-60FB-906A-649A-246AD2FF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9114" y="1141108"/>
            <a:ext cx="1062826" cy="15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42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" grpId="1"/>
      <p:bldP spid="120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0FF210-BDB3-2D77-91C3-ECB81F3BC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1619945"/>
          </a:xfrm>
        </p:spPr>
        <p:txBody>
          <a:bodyPr/>
          <a:lstStyle/>
          <a:p>
            <a:r>
              <a:rPr lang="de-DE" dirty="0"/>
              <a:t>Für eine besonders kompakte Darstellung der Verteilung von Werten kann ein Boxplot verwendet werden.</a:t>
            </a:r>
          </a:p>
          <a:p>
            <a:r>
              <a:rPr lang="de-DE" dirty="0"/>
              <a:t>Ein Boxplot enthält weniger Detailstufen als ein Histogramm, allerdings sind Kenngrößen wie Median oder Quantil auf einen Blick ersichtlich.</a:t>
            </a:r>
          </a:p>
          <a:p>
            <a:r>
              <a:rPr lang="de-DE" dirty="0"/>
              <a:t>Damit können mehrere Verteilungen effizient bezüglich dieser Kenngrößen verglichen werden.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6A1E-BD21-38F7-FA7C-56C0AFB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</a:t>
            </a:r>
            <a:endParaRPr lang="en-DE" dirty="0"/>
          </a:p>
        </p:txBody>
      </p:sp>
      <p:cxnSp>
        <p:nvCxnSpPr>
          <p:cNvPr id="4" name="Gerader Verbinder 7">
            <a:extLst>
              <a:ext uri="{FF2B5EF4-FFF2-40B4-BE49-F238E27FC236}">
                <a16:creationId xmlns:a16="http://schemas.microsoft.com/office/drawing/2014/main" id="{B194A02B-0A2B-D317-0004-95F654F5574E}"/>
              </a:ext>
            </a:extLst>
          </p:cNvPr>
          <p:cNvCxnSpPr>
            <a:cxnSpLocks/>
          </p:cNvCxnSpPr>
          <p:nvPr/>
        </p:nvCxnSpPr>
        <p:spPr bwMode="gray">
          <a:xfrm>
            <a:off x="1403648" y="4291835"/>
            <a:ext cx="49685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0">
            <a:extLst>
              <a:ext uri="{FF2B5EF4-FFF2-40B4-BE49-F238E27FC236}">
                <a16:creationId xmlns:a16="http://schemas.microsoft.com/office/drawing/2014/main" id="{B2C8C252-9C11-AD99-15F6-9D462AD716EC}"/>
              </a:ext>
            </a:extLst>
          </p:cNvPr>
          <p:cNvCxnSpPr/>
          <p:nvPr/>
        </p:nvCxnSpPr>
        <p:spPr bwMode="gray">
          <a:xfrm>
            <a:off x="176368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>
            <a:extLst>
              <a:ext uri="{FF2B5EF4-FFF2-40B4-BE49-F238E27FC236}">
                <a16:creationId xmlns:a16="http://schemas.microsoft.com/office/drawing/2014/main" id="{41BA23F1-7EF0-117F-A0C2-ACE83227CF06}"/>
              </a:ext>
            </a:extLst>
          </p:cNvPr>
          <p:cNvCxnSpPr/>
          <p:nvPr/>
        </p:nvCxnSpPr>
        <p:spPr bwMode="gray">
          <a:xfrm>
            <a:off x="248376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2">
            <a:extLst>
              <a:ext uri="{FF2B5EF4-FFF2-40B4-BE49-F238E27FC236}">
                <a16:creationId xmlns:a16="http://schemas.microsoft.com/office/drawing/2014/main" id="{C7AF922D-D4BA-ACA1-14A1-9897EF8EC493}"/>
              </a:ext>
            </a:extLst>
          </p:cNvPr>
          <p:cNvCxnSpPr/>
          <p:nvPr/>
        </p:nvCxnSpPr>
        <p:spPr bwMode="gray">
          <a:xfrm>
            <a:off x="320384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3">
            <a:extLst>
              <a:ext uri="{FF2B5EF4-FFF2-40B4-BE49-F238E27FC236}">
                <a16:creationId xmlns:a16="http://schemas.microsoft.com/office/drawing/2014/main" id="{89D6591C-F572-6577-7638-8A5245AF7D72}"/>
              </a:ext>
            </a:extLst>
          </p:cNvPr>
          <p:cNvCxnSpPr/>
          <p:nvPr/>
        </p:nvCxnSpPr>
        <p:spPr bwMode="gray">
          <a:xfrm>
            <a:off x="392392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14">
            <a:extLst>
              <a:ext uri="{FF2B5EF4-FFF2-40B4-BE49-F238E27FC236}">
                <a16:creationId xmlns:a16="http://schemas.microsoft.com/office/drawing/2014/main" id="{2D13C34E-2138-C4F7-7C9C-D87E41DD3AA5}"/>
              </a:ext>
            </a:extLst>
          </p:cNvPr>
          <p:cNvCxnSpPr/>
          <p:nvPr/>
        </p:nvCxnSpPr>
        <p:spPr bwMode="gray">
          <a:xfrm>
            <a:off x="464400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5">
            <a:extLst>
              <a:ext uri="{FF2B5EF4-FFF2-40B4-BE49-F238E27FC236}">
                <a16:creationId xmlns:a16="http://schemas.microsoft.com/office/drawing/2014/main" id="{734BAD21-16CC-9226-4599-26AFABE1F527}"/>
              </a:ext>
            </a:extLst>
          </p:cNvPr>
          <p:cNvCxnSpPr/>
          <p:nvPr/>
        </p:nvCxnSpPr>
        <p:spPr bwMode="gray">
          <a:xfrm>
            <a:off x="536408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6">
            <a:extLst>
              <a:ext uri="{FF2B5EF4-FFF2-40B4-BE49-F238E27FC236}">
                <a16:creationId xmlns:a16="http://schemas.microsoft.com/office/drawing/2014/main" id="{1484D9C0-7DC1-8AE1-AD5A-178CE3370509}"/>
              </a:ext>
            </a:extLst>
          </p:cNvPr>
          <p:cNvCxnSpPr/>
          <p:nvPr/>
        </p:nvCxnSpPr>
        <p:spPr bwMode="gray">
          <a:xfrm>
            <a:off x="608416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8">
                <a:extLst>
                  <a:ext uri="{FF2B5EF4-FFF2-40B4-BE49-F238E27FC236}">
                    <a16:creationId xmlns:a16="http://schemas.microsoft.com/office/drawing/2014/main" id="{3FB062A5-E935-567C-212B-E1ED17C6B674}"/>
                  </a:ext>
                </a:extLst>
              </p:cNvPr>
              <p:cNvSpPr txBox="1"/>
              <p:nvPr/>
            </p:nvSpPr>
            <p:spPr bwMode="gray">
              <a:xfrm>
                <a:off x="1637675" y="440120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2" name="Textfeld 18">
                <a:extLst>
                  <a:ext uri="{FF2B5EF4-FFF2-40B4-BE49-F238E27FC236}">
                    <a16:creationId xmlns:a16="http://schemas.microsoft.com/office/drawing/2014/main" id="{3FB062A5-E935-567C-212B-E1ED17C6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7675" y="4401202"/>
                <a:ext cx="252026" cy="180580"/>
              </a:xfrm>
              <a:prstGeom prst="rect">
                <a:avLst/>
              </a:prstGeom>
              <a:blipFill>
                <a:blip r:embed="rId2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9">
                <a:extLst>
                  <a:ext uri="{FF2B5EF4-FFF2-40B4-BE49-F238E27FC236}">
                    <a16:creationId xmlns:a16="http://schemas.microsoft.com/office/drawing/2014/main" id="{79248AF6-8C3A-4DB3-F5C8-52E1167369DC}"/>
                  </a:ext>
                </a:extLst>
              </p:cNvPr>
              <p:cNvSpPr txBox="1"/>
              <p:nvPr/>
            </p:nvSpPr>
            <p:spPr bwMode="gray">
              <a:xfrm>
                <a:off x="2357755" y="439534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3" name="Textfeld 19">
                <a:extLst>
                  <a:ext uri="{FF2B5EF4-FFF2-40B4-BE49-F238E27FC236}">
                    <a16:creationId xmlns:a16="http://schemas.microsoft.com/office/drawing/2014/main" id="{79248AF6-8C3A-4DB3-F5C8-52E116736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7755" y="4395342"/>
                <a:ext cx="252026" cy="180580"/>
              </a:xfrm>
              <a:prstGeom prst="rect">
                <a:avLst/>
              </a:prstGeom>
              <a:blipFill>
                <a:blip r:embed="rId3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20">
                <a:extLst>
                  <a:ext uri="{FF2B5EF4-FFF2-40B4-BE49-F238E27FC236}">
                    <a16:creationId xmlns:a16="http://schemas.microsoft.com/office/drawing/2014/main" id="{72AE9C6F-F070-398E-983A-3EB0A1D953B0}"/>
                  </a:ext>
                </a:extLst>
              </p:cNvPr>
              <p:cNvSpPr txBox="1"/>
              <p:nvPr/>
            </p:nvSpPr>
            <p:spPr bwMode="gray">
              <a:xfrm>
                <a:off x="3077835" y="440198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4" name="Textfeld 20">
                <a:extLst>
                  <a:ext uri="{FF2B5EF4-FFF2-40B4-BE49-F238E27FC236}">
                    <a16:creationId xmlns:a16="http://schemas.microsoft.com/office/drawing/2014/main" id="{72AE9C6F-F070-398E-983A-3EB0A1D9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77835" y="4401982"/>
                <a:ext cx="252026" cy="180580"/>
              </a:xfrm>
              <a:prstGeom prst="rect">
                <a:avLst/>
              </a:prstGeom>
              <a:blipFill>
                <a:blip r:embed="rId4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1">
                <a:extLst>
                  <a:ext uri="{FF2B5EF4-FFF2-40B4-BE49-F238E27FC236}">
                    <a16:creationId xmlns:a16="http://schemas.microsoft.com/office/drawing/2014/main" id="{41BF3EC0-011F-4B55-8C51-9D088064D2BD}"/>
                  </a:ext>
                </a:extLst>
              </p:cNvPr>
              <p:cNvSpPr txBox="1"/>
              <p:nvPr/>
            </p:nvSpPr>
            <p:spPr bwMode="gray">
              <a:xfrm>
                <a:off x="3797915" y="440862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5" name="Textfeld 21">
                <a:extLst>
                  <a:ext uri="{FF2B5EF4-FFF2-40B4-BE49-F238E27FC236}">
                    <a16:creationId xmlns:a16="http://schemas.microsoft.com/office/drawing/2014/main" id="{41BF3EC0-011F-4B55-8C51-9D088064D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915" y="4408622"/>
                <a:ext cx="252026" cy="180580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2">
                <a:extLst>
                  <a:ext uri="{FF2B5EF4-FFF2-40B4-BE49-F238E27FC236}">
                    <a16:creationId xmlns:a16="http://schemas.microsoft.com/office/drawing/2014/main" id="{73AF0526-8140-DFE8-645C-B3302309B86A}"/>
                  </a:ext>
                </a:extLst>
              </p:cNvPr>
              <p:cNvSpPr txBox="1"/>
              <p:nvPr/>
            </p:nvSpPr>
            <p:spPr bwMode="gray">
              <a:xfrm>
                <a:off x="4517995" y="441526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6" name="Textfeld 22">
                <a:extLst>
                  <a:ext uri="{FF2B5EF4-FFF2-40B4-BE49-F238E27FC236}">
                    <a16:creationId xmlns:a16="http://schemas.microsoft.com/office/drawing/2014/main" id="{73AF0526-8140-DFE8-645C-B3302309B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17995" y="4415262"/>
                <a:ext cx="252026" cy="180580"/>
              </a:xfrm>
              <a:prstGeom prst="rect">
                <a:avLst/>
              </a:prstGeom>
              <a:blipFill>
                <a:blip r:embed="rId6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23">
                <a:extLst>
                  <a:ext uri="{FF2B5EF4-FFF2-40B4-BE49-F238E27FC236}">
                    <a16:creationId xmlns:a16="http://schemas.microsoft.com/office/drawing/2014/main" id="{5470BF1D-26F8-F6AE-41A7-2860EFCA0D3D}"/>
                  </a:ext>
                </a:extLst>
              </p:cNvPr>
              <p:cNvSpPr txBox="1"/>
              <p:nvPr/>
            </p:nvSpPr>
            <p:spPr bwMode="gray">
              <a:xfrm>
                <a:off x="5238075" y="442190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7" name="Textfeld 23">
                <a:extLst>
                  <a:ext uri="{FF2B5EF4-FFF2-40B4-BE49-F238E27FC236}">
                    <a16:creationId xmlns:a16="http://schemas.microsoft.com/office/drawing/2014/main" id="{5470BF1D-26F8-F6AE-41A7-2860EFCA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38075" y="4421902"/>
                <a:ext cx="252026" cy="180580"/>
              </a:xfrm>
              <a:prstGeom prst="rect">
                <a:avLst/>
              </a:prstGeom>
              <a:blipFill>
                <a:blip r:embed="rId7"/>
                <a:stretch>
                  <a:fillRect l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24">
                <a:extLst>
                  <a:ext uri="{FF2B5EF4-FFF2-40B4-BE49-F238E27FC236}">
                    <a16:creationId xmlns:a16="http://schemas.microsoft.com/office/drawing/2014/main" id="{E8C5C833-B13C-7641-DAD6-6A08AAFFBDF5}"/>
                  </a:ext>
                </a:extLst>
              </p:cNvPr>
              <p:cNvSpPr txBox="1"/>
              <p:nvPr/>
            </p:nvSpPr>
            <p:spPr bwMode="gray">
              <a:xfrm>
                <a:off x="5958155" y="442854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8" name="Textfeld 24">
                <a:extLst>
                  <a:ext uri="{FF2B5EF4-FFF2-40B4-BE49-F238E27FC236}">
                    <a16:creationId xmlns:a16="http://schemas.microsoft.com/office/drawing/2014/main" id="{E8C5C833-B13C-7641-DAD6-6A08AAFFB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58155" y="4428542"/>
                <a:ext cx="252026" cy="180580"/>
              </a:xfrm>
              <a:prstGeom prst="rect">
                <a:avLst/>
              </a:prstGeom>
              <a:blipFill>
                <a:blip r:embed="rId8"/>
                <a:stretch>
                  <a:fillRect r="-4545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25">
            <a:extLst>
              <a:ext uri="{FF2B5EF4-FFF2-40B4-BE49-F238E27FC236}">
                <a16:creationId xmlns:a16="http://schemas.microsoft.com/office/drawing/2014/main" id="{0BE44C77-2E29-95E6-7A9B-7168F136D1BB}"/>
              </a:ext>
            </a:extLst>
          </p:cNvPr>
          <p:cNvSpPr/>
          <p:nvPr/>
        </p:nvSpPr>
        <p:spPr bwMode="gray">
          <a:xfrm>
            <a:off x="2699792" y="3545488"/>
            <a:ext cx="1512168" cy="457179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Gerader Verbinder 27">
            <a:extLst>
              <a:ext uri="{FF2B5EF4-FFF2-40B4-BE49-F238E27FC236}">
                <a16:creationId xmlns:a16="http://schemas.microsoft.com/office/drawing/2014/main" id="{5DDE1DC4-7FF6-1AA7-079D-B35324C1963F}"/>
              </a:ext>
            </a:extLst>
          </p:cNvPr>
          <p:cNvCxnSpPr>
            <a:cxnSpLocks/>
            <a:stCxn id="19" idx="3"/>
          </p:cNvCxnSpPr>
          <p:nvPr/>
        </p:nvCxnSpPr>
        <p:spPr bwMode="gray">
          <a:xfrm>
            <a:off x="4211960" y="3774078"/>
            <a:ext cx="12241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9">
            <a:extLst>
              <a:ext uri="{FF2B5EF4-FFF2-40B4-BE49-F238E27FC236}">
                <a16:creationId xmlns:a16="http://schemas.microsoft.com/office/drawing/2014/main" id="{0E4B84A7-A3A5-CD8F-1792-6999B8610A53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1979712" y="3774078"/>
            <a:ext cx="7200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0">
            <a:extLst>
              <a:ext uri="{FF2B5EF4-FFF2-40B4-BE49-F238E27FC236}">
                <a16:creationId xmlns:a16="http://schemas.microsoft.com/office/drawing/2014/main" id="{6D2587DF-BE4D-F2B4-0571-7B271FC81F18}"/>
              </a:ext>
            </a:extLst>
          </p:cNvPr>
          <p:cNvCxnSpPr>
            <a:cxnSpLocks/>
          </p:cNvCxnSpPr>
          <p:nvPr/>
        </p:nvCxnSpPr>
        <p:spPr bwMode="gray">
          <a:xfrm>
            <a:off x="1979712" y="3625806"/>
            <a:ext cx="0" cy="296543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3">
            <a:extLst>
              <a:ext uri="{FF2B5EF4-FFF2-40B4-BE49-F238E27FC236}">
                <a16:creationId xmlns:a16="http://schemas.microsoft.com/office/drawing/2014/main" id="{23810236-CC69-D0D1-6EDF-4FBF95A483DC}"/>
              </a:ext>
            </a:extLst>
          </p:cNvPr>
          <p:cNvCxnSpPr>
            <a:cxnSpLocks/>
          </p:cNvCxnSpPr>
          <p:nvPr/>
        </p:nvCxnSpPr>
        <p:spPr bwMode="gray">
          <a:xfrm>
            <a:off x="5439322" y="3634288"/>
            <a:ext cx="0" cy="27957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5">
            <a:extLst>
              <a:ext uri="{FF2B5EF4-FFF2-40B4-BE49-F238E27FC236}">
                <a16:creationId xmlns:a16="http://schemas.microsoft.com/office/drawing/2014/main" id="{B9B02674-D248-30E6-89E4-A54AC28853A5}"/>
              </a:ext>
            </a:extLst>
          </p:cNvPr>
          <p:cNvCxnSpPr/>
          <p:nvPr/>
        </p:nvCxnSpPr>
        <p:spPr bwMode="gray">
          <a:xfrm>
            <a:off x="3203848" y="3545488"/>
            <a:ext cx="0" cy="45717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36">
            <a:extLst>
              <a:ext uri="{FF2B5EF4-FFF2-40B4-BE49-F238E27FC236}">
                <a16:creationId xmlns:a16="http://schemas.microsoft.com/office/drawing/2014/main" id="{3C641CB3-E945-0539-6147-45F3DE79832E}"/>
              </a:ext>
            </a:extLst>
          </p:cNvPr>
          <p:cNvSpPr/>
          <p:nvPr/>
        </p:nvSpPr>
        <p:spPr bwMode="gray">
          <a:xfrm>
            <a:off x="5648771" y="3702958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37">
            <a:extLst>
              <a:ext uri="{FF2B5EF4-FFF2-40B4-BE49-F238E27FC236}">
                <a16:creationId xmlns:a16="http://schemas.microsoft.com/office/drawing/2014/main" id="{E522AF7C-4F1D-3AC7-EA49-36F07E86AF32}"/>
              </a:ext>
            </a:extLst>
          </p:cNvPr>
          <p:cNvSpPr/>
          <p:nvPr/>
        </p:nvSpPr>
        <p:spPr bwMode="gray">
          <a:xfrm>
            <a:off x="5893362" y="3706123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38">
            <a:extLst>
              <a:ext uri="{FF2B5EF4-FFF2-40B4-BE49-F238E27FC236}">
                <a16:creationId xmlns:a16="http://schemas.microsoft.com/office/drawing/2014/main" id="{FDF62DA3-95C9-0AF5-C5E0-D4B5B2FABAB4}"/>
              </a:ext>
            </a:extLst>
          </p:cNvPr>
          <p:cNvSpPr/>
          <p:nvPr/>
        </p:nvSpPr>
        <p:spPr bwMode="gray">
          <a:xfrm>
            <a:off x="5976271" y="3709285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06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80FF210-BDB3-2D77-91C3-ECB81F3BC56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</p:spPr>
            <p:txBody>
              <a:bodyPr/>
              <a:lstStyle/>
              <a:p>
                <a:r>
                  <a:rPr lang="de-DE" dirty="0"/>
                  <a:t>Das untere </a:t>
                </a:r>
                <a:r>
                  <a:rPr lang="de-DE" b="1" dirty="0"/>
                  <a:t>Quartil</a:t>
                </a:r>
                <a:r>
                  <a:rPr lang="de-DE" dirty="0"/>
                  <a:t> entspricht dem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de-DE" dirty="0"/>
                  <a:t>-Quantil, das obere dem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de-DE" dirty="0"/>
                  <a:t>-Quantil.</a:t>
                </a:r>
              </a:p>
              <a:p>
                <a:r>
                  <a:rPr lang="de-DE" dirty="0"/>
                  <a:t>Die </a:t>
                </a:r>
                <a:r>
                  <a:rPr lang="de-DE" b="1" dirty="0"/>
                  <a:t>Whisker</a:t>
                </a:r>
                <a:r>
                  <a:rPr lang="de-DE" dirty="0"/>
                  <a:t> sind im Allgemeinen so lang wie die Wertspanne, jedoch nicht länger als der anderthalbfache </a:t>
                </a:r>
                <a:r>
                  <a:rPr lang="de-DE" dirty="0" err="1"/>
                  <a:t>Interquartilabstand</a:t>
                </a:r>
                <a:r>
                  <a:rPr lang="de-DE" dirty="0"/>
                  <a:t>.</a:t>
                </a:r>
              </a:p>
              <a:p>
                <a:r>
                  <a:rPr lang="de-DE" dirty="0"/>
                  <a:t>Werte außerhalb der Whisker (weiter als der anderthalbfache </a:t>
                </a:r>
                <a:r>
                  <a:rPr lang="de-DE" dirty="0" err="1"/>
                  <a:t>Interquantilabstand</a:t>
                </a:r>
                <a:r>
                  <a:rPr lang="de-DE" dirty="0"/>
                  <a:t> vom Median entfernt) werden als </a:t>
                </a:r>
                <a:r>
                  <a:rPr lang="de-DE" b="1" dirty="0"/>
                  <a:t>Ausreißer</a:t>
                </a:r>
                <a:r>
                  <a:rPr lang="de-DE" dirty="0"/>
                  <a:t> gekennzeichnet.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</a:t>
                </a:r>
                <a:r>
                  <a:rPr lang="de-DE" dirty="0"/>
                  <a:t>. Die Definition der Whisker ist in der Literatur nicht konsistent.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80FF210-BDB3-2D77-91C3-ECB81F3BC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  <a:blipFill>
                <a:blip r:embed="rId2"/>
                <a:stretch>
                  <a:fillRect t="-775" b="-155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9C6A1E-BD21-38F7-FA7C-56C0AFB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</a:t>
            </a:r>
            <a:endParaRPr lang="en-DE" dirty="0"/>
          </a:p>
        </p:txBody>
      </p:sp>
      <p:cxnSp>
        <p:nvCxnSpPr>
          <p:cNvPr id="4" name="Gerader Verbinder 7">
            <a:extLst>
              <a:ext uri="{FF2B5EF4-FFF2-40B4-BE49-F238E27FC236}">
                <a16:creationId xmlns:a16="http://schemas.microsoft.com/office/drawing/2014/main" id="{B194A02B-0A2B-D317-0004-95F654F5574E}"/>
              </a:ext>
            </a:extLst>
          </p:cNvPr>
          <p:cNvCxnSpPr>
            <a:cxnSpLocks/>
          </p:cNvCxnSpPr>
          <p:nvPr/>
        </p:nvCxnSpPr>
        <p:spPr bwMode="gray">
          <a:xfrm>
            <a:off x="1403648" y="4291835"/>
            <a:ext cx="49685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0">
            <a:extLst>
              <a:ext uri="{FF2B5EF4-FFF2-40B4-BE49-F238E27FC236}">
                <a16:creationId xmlns:a16="http://schemas.microsoft.com/office/drawing/2014/main" id="{B2C8C252-9C11-AD99-15F6-9D462AD716EC}"/>
              </a:ext>
            </a:extLst>
          </p:cNvPr>
          <p:cNvCxnSpPr/>
          <p:nvPr/>
        </p:nvCxnSpPr>
        <p:spPr bwMode="gray">
          <a:xfrm>
            <a:off x="176368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>
            <a:extLst>
              <a:ext uri="{FF2B5EF4-FFF2-40B4-BE49-F238E27FC236}">
                <a16:creationId xmlns:a16="http://schemas.microsoft.com/office/drawing/2014/main" id="{41BA23F1-7EF0-117F-A0C2-ACE83227CF06}"/>
              </a:ext>
            </a:extLst>
          </p:cNvPr>
          <p:cNvCxnSpPr/>
          <p:nvPr/>
        </p:nvCxnSpPr>
        <p:spPr bwMode="gray">
          <a:xfrm>
            <a:off x="248376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2">
            <a:extLst>
              <a:ext uri="{FF2B5EF4-FFF2-40B4-BE49-F238E27FC236}">
                <a16:creationId xmlns:a16="http://schemas.microsoft.com/office/drawing/2014/main" id="{C7AF922D-D4BA-ACA1-14A1-9897EF8EC493}"/>
              </a:ext>
            </a:extLst>
          </p:cNvPr>
          <p:cNvCxnSpPr/>
          <p:nvPr/>
        </p:nvCxnSpPr>
        <p:spPr bwMode="gray">
          <a:xfrm>
            <a:off x="320384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3">
            <a:extLst>
              <a:ext uri="{FF2B5EF4-FFF2-40B4-BE49-F238E27FC236}">
                <a16:creationId xmlns:a16="http://schemas.microsoft.com/office/drawing/2014/main" id="{89D6591C-F572-6577-7638-8A5245AF7D72}"/>
              </a:ext>
            </a:extLst>
          </p:cNvPr>
          <p:cNvCxnSpPr/>
          <p:nvPr/>
        </p:nvCxnSpPr>
        <p:spPr bwMode="gray">
          <a:xfrm>
            <a:off x="392392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14">
            <a:extLst>
              <a:ext uri="{FF2B5EF4-FFF2-40B4-BE49-F238E27FC236}">
                <a16:creationId xmlns:a16="http://schemas.microsoft.com/office/drawing/2014/main" id="{2D13C34E-2138-C4F7-7C9C-D87E41DD3AA5}"/>
              </a:ext>
            </a:extLst>
          </p:cNvPr>
          <p:cNvCxnSpPr/>
          <p:nvPr/>
        </p:nvCxnSpPr>
        <p:spPr bwMode="gray">
          <a:xfrm>
            <a:off x="464400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5">
            <a:extLst>
              <a:ext uri="{FF2B5EF4-FFF2-40B4-BE49-F238E27FC236}">
                <a16:creationId xmlns:a16="http://schemas.microsoft.com/office/drawing/2014/main" id="{734BAD21-16CC-9226-4599-26AFABE1F527}"/>
              </a:ext>
            </a:extLst>
          </p:cNvPr>
          <p:cNvCxnSpPr/>
          <p:nvPr/>
        </p:nvCxnSpPr>
        <p:spPr bwMode="gray">
          <a:xfrm>
            <a:off x="536408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6">
            <a:extLst>
              <a:ext uri="{FF2B5EF4-FFF2-40B4-BE49-F238E27FC236}">
                <a16:creationId xmlns:a16="http://schemas.microsoft.com/office/drawing/2014/main" id="{1484D9C0-7DC1-8AE1-AD5A-178CE3370509}"/>
              </a:ext>
            </a:extLst>
          </p:cNvPr>
          <p:cNvCxnSpPr/>
          <p:nvPr/>
        </p:nvCxnSpPr>
        <p:spPr bwMode="gray">
          <a:xfrm>
            <a:off x="6084168" y="4223880"/>
            <a:ext cx="0" cy="135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8">
                <a:extLst>
                  <a:ext uri="{FF2B5EF4-FFF2-40B4-BE49-F238E27FC236}">
                    <a16:creationId xmlns:a16="http://schemas.microsoft.com/office/drawing/2014/main" id="{3FB062A5-E935-567C-212B-E1ED17C6B674}"/>
                  </a:ext>
                </a:extLst>
              </p:cNvPr>
              <p:cNvSpPr txBox="1"/>
              <p:nvPr/>
            </p:nvSpPr>
            <p:spPr bwMode="gray">
              <a:xfrm>
                <a:off x="1637675" y="440120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2" name="Textfeld 18">
                <a:extLst>
                  <a:ext uri="{FF2B5EF4-FFF2-40B4-BE49-F238E27FC236}">
                    <a16:creationId xmlns:a16="http://schemas.microsoft.com/office/drawing/2014/main" id="{3FB062A5-E935-567C-212B-E1ED17C6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37675" y="4401202"/>
                <a:ext cx="252026" cy="180580"/>
              </a:xfrm>
              <a:prstGeom prst="rect">
                <a:avLst/>
              </a:prstGeom>
              <a:blipFill>
                <a:blip r:embed="rId3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9">
                <a:extLst>
                  <a:ext uri="{FF2B5EF4-FFF2-40B4-BE49-F238E27FC236}">
                    <a16:creationId xmlns:a16="http://schemas.microsoft.com/office/drawing/2014/main" id="{79248AF6-8C3A-4DB3-F5C8-52E1167369DC}"/>
                  </a:ext>
                </a:extLst>
              </p:cNvPr>
              <p:cNvSpPr txBox="1"/>
              <p:nvPr/>
            </p:nvSpPr>
            <p:spPr bwMode="gray">
              <a:xfrm>
                <a:off x="2357755" y="439534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3" name="Textfeld 19">
                <a:extLst>
                  <a:ext uri="{FF2B5EF4-FFF2-40B4-BE49-F238E27FC236}">
                    <a16:creationId xmlns:a16="http://schemas.microsoft.com/office/drawing/2014/main" id="{79248AF6-8C3A-4DB3-F5C8-52E116736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57755" y="4395342"/>
                <a:ext cx="252026" cy="180580"/>
              </a:xfrm>
              <a:prstGeom prst="rect">
                <a:avLst/>
              </a:prstGeom>
              <a:blipFill>
                <a:blip r:embed="rId4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20">
                <a:extLst>
                  <a:ext uri="{FF2B5EF4-FFF2-40B4-BE49-F238E27FC236}">
                    <a16:creationId xmlns:a16="http://schemas.microsoft.com/office/drawing/2014/main" id="{72AE9C6F-F070-398E-983A-3EB0A1D953B0}"/>
                  </a:ext>
                </a:extLst>
              </p:cNvPr>
              <p:cNvSpPr txBox="1"/>
              <p:nvPr/>
            </p:nvSpPr>
            <p:spPr bwMode="gray">
              <a:xfrm>
                <a:off x="3077835" y="440198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4" name="Textfeld 20">
                <a:extLst>
                  <a:ext uri="{FF2B5EF4-FFF2-40B4-BE49-F238E27FC236}">
                    <a16:creationId xmlns:a16="http://schemas.microsoft.com/office/drawing/2014/main" id="{72AE9C6F-F070-398E-983A-3EB0A1D9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77835" y="4401982"/>
                <a:ext cx="252026" cy="180580"/>
              </a:xfrm>
              <a:prstGeom prst="rect">
                <a:avLst/>
              </a:prstGeom>
              <a:blipFill>
                <a:blip r:embed="rId5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21">
                <a:extLst>
                  <a:ext uri="{FF2B5EF4-FFF2-40B4-BE49-F238E27FC236}">
                    <a16:creationId xmlns:a16="http://schemas.microsoft.com/office/drawing/2014/main" id="{41BF3EC0-011F-4B55-8C51-9D088064D2BD}"/>
                  </a:ext>
                </a:extLst>
              </p:cNvPr>
              <p:cNvSpPr txBox="1"/>
              <p:nvPr/>
            </p:nvSpPr>
            <p:spPr bwMode="gray">
              <a:xfrm>
                <a:off x="3797915" y="440862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5" name="Textfeld 21">
                <a:extLst>
                  <a:ext uri="{FF2B5EF4-FFF2-40B4-BE49-F238E27FC236}">
                    <a16:creationId xmlns:a16="http://schemas.microsoft.com/office/drawing/2014/main" id="{41BF3EC0-011F-4B55-8C51-9D088064D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915" y="4408622"/>
                <a:ext cx="252026" cy="180580"/>
              </a:xfrm>
              <a:prstGeom prst="rect">
                <a:avLst/>
              </a:prstGeom>
              <a:blipFill>
                <a:blip r:embed="rId6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22">
                <a:extLst>
                  <a:ext uri="{FF2B5EF4-FFF2-40B4-BE49-F238E27FC236}">
                    <a16:creationId xmlns:a16="http://schemas.microsoft.com/office/drawing/2014/main" id="{73AF0526-8140-DFE8-645C-B3302309B86A}"/>
                  </a:ext>
                </a:extLst>
              </p:cNvPr>
              <p:cNvSpPr txBox="1"/>
              <p:nvPr/>
            </p:nvSpPr>
            <p:spPr bwMode="gray">
              <a:xfrm>
                <a:off x="4517995" y="441526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6" name="Textfeld 22">
                <a:extLst>
                  <a:ext uri="{FF2B5EF4-FFF2-40B4-BE49-F238E27FC236}">
                    <a16:creationId xmlns:a16="http://schemas.microsoft.com/office/drawing/2014/main" id="{73AF0526-8140-DFE8-645C-B3302309B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17995" y="4415262"/>
                <a:ext cx="252026" cy="180580"/>
              </a:xfrm>
              <a:prstGeom prst="rect">
                <a:avLst/>
              </a:prstGeom>
              <a:blipFill>
                <a:blip r:embed="rId7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23">
                <a:extLst>
                  <a:ext uri="{FF2B5EF4-FFF2-40B4-BE49-F238E27FC236}">
                    <a16:creationId xmlns:a16="http://schemas.microsoft.com/office/drawing/2014/main" id="{5470BF1D-26F8-F6AE-41A7-2860EFCA0D3D}"/>
                  </a:ext>
                </a:extLst>
              </p:cNvPr>
              <p:cNvSpPr txBox="1"/>
              <p:nvPr/>
            </p:nvSpPr>
            <p:spPr bwMode="gray">
              <a:xfrm>
                <a:off x="5238075" y="442190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7" name="Textfeld 23">
                <a:extLst>
                  <a:ext uri="{FF2B5EF4-FFF2-40B4-BE49-F238E27FC236}">
                    <a16:creationId xmlns:a16="http://schemas.microsoft.com/office/drawing/2014/main" id="{5470BF1D-26F8-F6AE-41A7-2860EFCA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38075" y="4421902"/>
                <a:ext cx="252026" cy="180580"/>
              </a:xfrm>
              <a:prstGeom prst="rect">
                <a:avLst/>
              </a:prstGeom>
              <a:blipFill>
                <a:blip r:embed="rId8"/>
                <a:stretch>
                  <a:fillRect l="-4762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24">
                <a:extLst>
                  <a:ext uri="{FF2B5EF4-FFF2-40B4-BE49-F238E27FC236}">
                    <a16:creationId xmlns:a16="http://schemas.microsoft.com/office/drawing/2014/main" id="{E8C5C833-B13C-7641-DAD6-6A08AAFFBDF5}"/>
                  </a:ext>
                </a:extLst>
              </p:cNvPr>
              <p:cNvSpPr txBox="1"/>
              <p:nvPr/>
            </p:nvSpPr>
            <p:spPr bwMode="gray">
              <a:xfrm>
                <a:off x="5958155" y="4428542"/>
                <a:ext cx="252026" cy="180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8" name="Textfeld 24">
                <a:extLst>
                  <a:ext uri="{FF2B5EF4-FFF2-40B4-BE49-F238E27FC236}">
                    <a16:creationId xmlns:a16="http://schemas.microsoft.com/office/drawing/2014/main" id="{E8C5C833-B13C-7641-DAD6-6A08AAFFB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58155" y="4428542"/>
                <a:ext cx="252026" cy="180580"/>
              </a:xfrm>
              <a:prstGeom prst="rect">
                <a:avLst/>
              </a:prstGeom>
              <a:blipFill>
                <a:blip r:embed="rId9"/>
                <a:stretch>
                  <a:fillRect r="-4545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25">
            <a:extLst>
              <a:ext uri="{FF2B5EF4-FFF2-40B4-BE49-F238E27FC236}">
                <a16:creationId xmlns:a16="http://schemas.microsoft.com/office/drawing/2014/main" id="{0BE44C77-2E29-95E6-7A9B-7168F136D1BB}"/>
              </a:ext>
            </a:extLst>
          </p:cNvPr>
          <p:cNvSpPr/>
          <p:nvPr/>
        </p:nvSpPr>
        <p:spPr bwMode="gray">
          <a:xfrm>
            <a:off x="2699792" y="3545488"/>
            <a:ext cx="1512168" cy="457179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Gerader Verbinder 27">
            <a:extLst>
              <a:ext uri="{FF2B5EF4-FFF2-40B4-BE49-F238E27FC236}">
                <a16:creationId xmlns:a16="http://schemas.microsoft.com/office/drawing/2014/main" id="{5DDE1DC4-7FF6-1AA7-079D-B35324C1963F}"/>
              </a:ext>
            </a:extLst>
          </p:cNvPr>
          <p:cNvCxnSpPr>
            <a:cxnSpLocks/>
            <a:stCxn id="19" idx="3"/>
          </p:cNvCxnSpPr>
          <p:nvPr/>
        </p:nvCxnSpPr>
        <p:spPr bwMode="gray">
          <a:xfrm>
            <a:off x="4211960" y="3774078"/>
            <a:ext cx="12241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9">
            <a:extLst>
              <a:ext uri="{FF2B5EF4-FFF2-40B4-BE49-F238E27FC236}">
                <a16:creationId xmlns:a16="http://schemas.microsoft.com/office/drawing/2014/main" id="{0E4B84A7-A3A5-CD8F-1792-6999B8610A53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>
            <a:off x="1979712" y="3774078"/>
            <a:ext cx="7200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30">
            <a:extLst>
              <a:ext uri="{FF2B5EF4-FFF2-40B4-BE49-F238E27FC236}">
                <a16:creationId xmlns:a16="http://schemas.microsoft.com/office/drawing/2014/main" id="{6D2587DF-BE4D-F2B4-0571-7B271FC81F18}"/>
              </a:ext>
            </a:extLst>
          </p:cNvPr>
          <p:cNvCxnSpPr>
            <a:cxnSpLocks/>
          </p:cNvCxnSpPr>
          <p:nvPr/>
        </p:nvCxnSpPr>
        <p:spPr bwMode="gray">
          <a:xfrm>
            <a:off x="1979712" y="3625806"/>
            <a:ext cx="0" cy="296543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33">
            <a:extLst>
              <a:ext uri="{FF2B5EF4-FFF2-40B4-BE49-F238E27FC236}">
                <a16:creationId xmlns:a16="http://schemas.microsoft.com/office/drawing/2014/main" id="{23810236-CC69-D0D1-6EDF-4FBF95A483DC}"/>
              </a:ext>
            </a:extLst>
          </p:cNvPr>
          <p:cNvCxnSpPr>
            <a:cxnSpLocks/>
          </p:cNvCxnSpPr>
          <p:nvPr/>
        </p:nvCxnSpPr>
        <p:spPr bwMode="gray">
          <a:xfrm>
            <a:off x="5439322" y="3634288"/>
            <a:ext cx="0" cy="27957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35">
            <a:extLst>
              <a:ext uri="{FF2B5EF4-FFF2-40B4-BE49-F238E27FC236}">
                <a16:creationId xmlns:a16="http://schemas.microsoft.com/office/drawing/2014/main" id="{B9B02674-D248-30E6-89E4-A54AC28853A5}"/>
              </a:ext>
            </a:extLst>
          </p:cNvPr>
          <p:cNvCxnSpPr/>
          <p:nvPr/>
        </p:nvCxnSpPr>
        <p:spPr bwMode="gray">
          <a:xfrm>
            <a:off x="3203848" y="3545488"/>
            <a:ext cx="0" cy="45717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36">
            <a:extLst>
              <a:ext uri="{FF2B5EF4-FFF2-40B4-BE49-F238E27FC236}">
                <a16:creationId xmlns:a16="http://schemas.microsoft.com/office/drawing/2014/main" id="{3C641CB3-E945-0539-6147-45F3DE79832E}"/>
              </a:ext>
            </a:extLst>
          </p:cNvPr>
          <p:cNvSpPr/>
          <p:nvPr/>
        </p:nvSpPr>
        <p:spPr bwMode="gray">
          <a:xfrm>
            <a:off x="5648771" y="3702958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37">
            <a:extLst>
              <a:ext uri="{FF2B5EF4-FFF2-40B4-BE49-F238E27FC236}">
                <a16:creationId xmlns:a16="http://schemas.microsoft.com/office/drawing/2014/main" id="{E522AF7C-4F1D-3AC7-EA49-36F07E86AF32}"/>
              </a:ext>
            </a:extLst>
          </p:cNvPr>
          <p:cNvSpPr/>
          <p:nvPr/>
        </p:nvSpPr>
        <p:spPr bwMode="gray">
          <a:xfrm>
            <a:off x="5893362" y="3706123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38">
            <a:extLst>
              <a:ext uri="{FF2B5EF4-FFF2-40B4-BE49-F238E27FC236}">
                <a16:creationId xmlns:a16="http://schemas.microsoft.com/office/drawing/2014/main" id="{FDF62DA3-95C9-0AF5-C5E0-D4B5B2FABAB4}"/>
              </a:ext>
            </a:extLst>
          </p:cNvPr>
          <p:cNvSpPr/>
          <p:nvPr/>
        </p:nvSpPr>
        <p:spPr bwMode="gray">
          <a:xfrm>
            <a:off x="5976271" y="3709285"/>
            <a:ext cx="129585" cy="1295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feld 39">
            <a:extLst>
              <a:ext uri="{FF2B5EF4-FFF2-40B4-BE49-F238E27FC236}">
                <a16:creationId xmlns:a16="http://schemas.microsoft.com/office/drawing/2014/main" id="{EF515186-D103-F700-CA6F-5554737A58EA}"/>
              </a:ext>
            </a:extLst>
          </p:cNvPr>
          <p:cNvSpPr txBox="1"/>
          <p:nvPr/>
        </p:nvSpPr>
        <p:spPr bwMode="gray">
          <a:xfrm>
            <a:off x="1727684" y="3114514"/>
            <a:ext cx="504056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3"/>
                </a:solidFill>
                <a:latin typeface="Neo Sans Pro" panose="020B0504030504040204" pitchFamily="34" charset="0"/>
              </a:rPr>
              <a:t>Unterer Whisker</a:t>
            </a:r>
          </a:p>
        </p:txBody>
      </p:sp>
      <p:sp>
        <p:nvSpPr>
          <p:cNvPr id="29" name="Textfeld 40">
            <a:extLst>
              <a:ext uri="{FF2B5EF4-FFF2-40B4-BE49-F238E27FC236}">
                <a16:creationId xmlns:a16="http://schemas.microsoft.com/office/drawing/2014/main" id="{E64C2DC7-7807-0314-5D22-C59C4212EC4E}"/>
              </a:ext>
            </a:extLst>
          </p:cNvPr>
          <p:cNvSpPr txBox="1"/>
          <p:nvPr/>
        </p:nvSpPr>
        <p:spPr bwMode="gray">
          <a:xfrm>
            <a:off x="2384140" y="3110812"/>
            <a:ext cx="504056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1"/>
                </a:solidFill>
                <a:latin typeface="Neo Sans Pro" panose="020B0504030504040204" pitchFamily="34" charset="0"/>
              </a:rPr>
              <a:t>Unteres Quartil</a:t>
            </a:r>
          </a:p>
        </p:txBody>
      </p:sp>
      <p:sp>
        <p:nvSpPr>
          <p:cNvPr id="30" name="Textfeld 41">
            <a:extLst>
              <a:ext uri="{FF2B5EF4-FFF2-40B4-BE49-F238E27FC236}">
                <a16:creationId xmlns:a16="http://schemas.microsoft.com/office/drawing/2014/main" id="{004F687D-D308-135C-BE3E-F734DE94211B}"/>
              </a:ext>
            </a:extLst>
          </p:cNvPr>
          <p:cNvSpPr txBox="1"/>
          <p:nvPr/>
        </p:nvSpPr>
        <p:spPr bwMode="gray">
          <a:xfrm>
            <a:off x="2951820" y="3105015"/>
            <a:ext cx="504056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4"/>
                </a:solidFill>
                <a:latin typeface="Neo Sans Pro" panose="020B0504030504040204" pitchFamily="34" charset="0"/>
              </a:rPr>
              <a:t>Median</a:t>
            </a:r>
          </a:p>
        </p:txBody>
      </p:sp>
      <p:sp>
        <p:nvSpPr>
          <p:cNvPr id="31" name="Textfeld 42">
            <a:extLst>
              <a:ext uri="{FF2B5EF4-FFF2-40B4-BE49-F238E27FC236}">
                <a16:creationId xmlns:a16="http://schemas.microsoft.com/office/drawing/2014/main" id="{F1745EBF-7B86-E30E-F9C1-B0E3CD96F98A}"/>
              </a:ext>
            </a:extLst>
          </p:cNvPr>
          <p:cNvSpPr txBox="1"/>
          <p:nvPr/>
        </p:nvSpPr>
        <p:spPr bwMode="gray">
          <a:xfrm>
            <a:off x="3923928" y="3105015"/>
            <a:ext cx="504056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1"/>
                </a:solidFill>
                <a:latin typeface="Neo Sans Pro" panose="020B0504030504040204" pitchFamily="34" charset="0"/>
              </a:rPr>
              <a:t>Oberes Quartil</a:t>
            </a:r>
          </a:p>
        </p:txBody>
      </p:sp>
      <p:sp>
        <p:nvSpPr>
          <p:cNvPr id="32" name="Textfeld 43">
            <a:extLst>
              <a:ext uri="{FF2B5EF4-FFF2-40B4-BE49-F238E27FC236}">
                <a16:creationId xmlns:a16="http://schemas.microsoft.com/office/drawing/2014/main" id="{8DC27972-9ADD-6ED3-F028-D2606B535F58}"/>
              </a:ext>
            </a:extLst>
          </p:cNvPr>
          <p:cNvSpPr txBox="1"/>
          <p:nvPr/>
        </p:nvSpPr>
        <p:spPr bwMode="gray">
          <a:xfrm>
            <a:off x="5112060" y="3106592"/>
            <a:ext cx="504056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3"/>
                </a:solidFill>
                <a:latin typeface="Neo Sans Pro" panose="020B0504030504040204" pitchFamily="34" charset="0"/>
              </a:rPr>
              <a:t>Oberer Whisker</a:t>
            </a:r>
          </a:p>
        </p:txBody>
      </p:sp>
      <p:sp>
        <p:nvSpPr>
          <p:cNvPr id="33" name="Textfeld 44">
            <a:extLst>
              <a:ext uri="{FF2B5EF4-FFF2-40B4-BE49-F238E27FC236}">
                <a16:creationId xmlns:a16="http://schemas.microsoft.com/office/drawing/2014/main" id="{6FFEED2D-A5D9-15C0-3214-4F92982A055D}"/>
              </a:ext>
            </a:extLst>
          </p:cNvPr>
          <p:cNvSpPr txBox="1"/>
          <p:nvPr/>
        </p:nvSpPr>
        <p:spPr bwMode="gray">
          <a:xfrm>
            <a:off x="5751750" y="3113502"/>
            <a:ext cx="548442" cy="3245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chemeClr val="accent2"/>
                </a:solidFill>
                <a:latin typeface="Neo Sans Pro" panose="020B0504030504040204" pitchFamily="34" charset="0"/>
              </a:rPr>
              <a:t>Ausreißer</a:t>
            </a:r>
          </a:p>
        </p:txBody>
      </p:sp>
    </p:spTree>
    <p:extLst>
      <p:ext uri="{BB962C8B-B14F-4D97-AF65-F5344CB8AC3E}">
        <p14:creationId xmlns:p14="http://schemas.microsoft.com/office/powerpoint/2010/main" val="1111771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EABBC-9D4D-9B04-6BEF-C1B2903A7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3565152" cy="3563938"/>
          </a:xfrm>
        </p:spPr>
        <p:txBody>
          <a:bodyPr/>
          <a:lstStyle/>
          <a:p>
            <a:r>
              <a:rPr lang="de-DE" b="1" dirty="0">
                <a:solidFill>
                  <a:schemeClr val="accent4"/>
                </a:solidFill>
              </a:rPr>
              <a:t>Beispiel (Vergleich von Daten </a:t>
            </a:r>
            <a:r>
              <a:rPr lang="de-DE" b="1">
                <a:solidFill>
                  <a:schemeClr val="accent4"/>
                </a:solidFill>
              </a:rPr>
              <a:t>mit Boxplots)</a:t>
            </a:r>
            <a:endParaRPr lang="de-DE" b="1" dirty="0">
              <a:solidFill>
                <a:schemeClr val="accent4"/>
              </a:solidFill>
            </a:endParaRPr>
          </a:p>
          <a:p>
            <a:pPr lvl="1"/>
            <a:r>
              <a:rPr lang="de-DE" sz="1200" dirty="0"/>
              <a:t>Im Vergleich dargestellt sind drei Boxplots der Messwerte von Kelchblattlänge in Zentimetern für die Schwertlilien-</a:t>
            </a:r>
            <a:r>
              <a:rPr lang="de-DE" sz="1200" dirty="0" err="1"/>
              <a:t>Spezien</a:t>
            </a:r>
            <a:r>
              <a:rPr lang="de-DE" sz="1200" dirty="0"/>
              <a:t> </a:t>
            </a:r>
            <a:r>
              <a:rPr lang="de-DE" sz="1200" i="1" dirty="0"/>
              <a:t>Iris </a:t>
            </a:r>
            <a:r>
              <a:rPr lang="de-DE" sz="1200" i="1" dirty="0" err="1"/>
              <a:t>setosa</a:t>
            </a:r>
            <a:r>
              <a:rPr lang="de-DE" sz="1200" i="1" dirty="0"/>
              <a:t> , Iris versicolor </a:t>
            </a:r>
            <a:r>
              <a:rPr lang="de-DE" sz="1200" dirty="0"/>
              <a:t>und</a:t>
            </a:r>
            <a:r>
              <a:rPr lang="de-DE" sz="1200" i="1" dirty="0"/>
              <a:t> Iris </a:t>
            </a:r>
            <a:r>
              <a:rPr lang="de-DE" sz="1200" i="1" dirty="0" err="1"/>
              <a:t>virginica</a:t>
            </a:r>
            <a:r>
              <a:rPr lang="de-DE" sz="1200" i="1" dirty="0"/>
              <a:t>.</a:t>
            </a:r>
          </a:p>
          <a:p>
            <a:pPr lvl="1"/>
            <a:r>
              <a:rPr lang="de-DE" sz="1200" dirty="0"/>
              <a:t>Auch wenn die Wertebereiche nicht disjunkt sind, ist eine Tendenz klar erkennbar.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9209C3-101E-DA78-01E0-8EB7140A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</a:t>
            </a:r>
            <a:endParaRPr lang="en-DE" dirty="0"/>
          </a:p>
        </p:txBody>
      </p:sp>
      <p:pic>
        <p:nvPicPr>
          <p:cNvPr id="6" name="Picture 5" descr="A graph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8896277-3EED-FAF0-E6EF-C1B3928E1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851670"/>
            <a:ext cx="30480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CF49BE-DDCE-3419-481A-543438F41AE9}"/>
              </a:ext>
            </a:extLst>
          </p:cNvPr>
          <p:cNvSpPr txBox="1"/>
          <p:nvPr/>
        </p:nvSpPr>
        <p:spPr bwMode="gray">
          <a:xfrm>
            <a:off x="4588782" y="1171123"/>
            <a:ext cx="3240360" cy="39251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9537B-707F-CD7A-9230-6AC5C62246F4}"/>
              </a:ext>
            </a:extLst>
          </p:cNvPr>
          <p:cNvSpPr txBox="1"/>
          <p:nvPr/>
        </p:nvSpPr>
        <p:spPr bwMode="gray">
          <a:xfrm>
            <a:off x="4588782" y="1563638"/>
            <a:ext cx="3565152" cy="4645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boxplot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iris$Species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10C824-285F-C25B-FB90-E8B57D01D340}"/>
              </a:ext>
            </a:extLst>
          </p:cNvPr>
          <p:cNvGrpSpPr/>
          <p:nvPr/>
        </p:nvGrpSpPr>
        <p:grpSpPr>
          <a:xfrm>
            <a:off x="2864420" y="3804233"/>
            <a:ext cx="1195164" cy="1231266"/>
            <a:chOff x="2864420" y="3804233"/>
            <a:chExt cx="1195164" cy="1231266"/>
          </a:xfrm>
        </p:grpSpPr>
        <p:pic>
          <p:nvPicPr>
            <p:cNvPr id="1026" name="Picture 2" descr="Iris virginica &quot;Southern blue flag&quot; in bloom">
              <a:extLst>
                <a:ext uri="{FF2B5EF4-FFF2-40B4-BE49-F238E27FC236}">
                  <a16:creationId xmlns:a16="http://schemas.microsoft.com/office/drawing/2014/main" id="{F3E130EB-B4B0-1D78-1407-8B276BBF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420" y="4138503"/>
              <a:ext cx="1195164" cy="89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4C308B-F37E-BB02-5915-3ED35DBCAB3A}"/>
                </a:ext>
              </a:extLst>
            </p:cNvPr>
            <p:cNvSpPr txBox="1"/>
            <p:nvPr/>
          </p:nvSpPr>
          <p:spPr bwMode="gray">
            <a:xfrm>
              <a:off x="2965224" y="3804233"/>
              <a:ext cx="993556" cy="33427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100" dirty="0">
                  <a:solidFill>
                    <a:srgbClr val="C00000"/>
                  </a:solidFill>
                </a:rPr>
                <a:t>Iris </a:t>
              </a:r>
              <a:r>
                <a:rPr lang="de-DE" sz="1100" dirty="0" err="1">
                  <a:solidFill>
                    <a:srgbClr val="C00000"/>
                  </a:solidFill>
                </a:rPr>
                <a:t>virginica</a:t>
              </a:r>
              <a:endParaRPr lang="de-DE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9F016D-0418-1EAC-C36C-EE9D41E2BFD3}"/>
              </a:ext>
            </a:extLst>
          </p:cNvPr>
          <p:cNvGrpSpPr/>
          <p:nvPr/>
        </p:nvGrpSpPr>
        <p:grpSpPr>
          <a:xfrm>
            <a:off x="1644575" y="3804233"/>
            <a:ext cx="993556" cy="1224406"/>
            <a:chOff x="1644575" y="3804233"/>
            <a:chExt cx="993556" cy="1224406"/>
          </a:xfrm>
        </p:grpSpPr>
        <p:pic>
          <p:nvPicPr>
            <p:cNvPr id="1028" name="Picture 4" descr="undefined">
              <a:extLst>
                <a:ext uri="{FF2B5EF4-FFF2-40B4-BE49-F238E27FC236}">
                  <a16:creationId xmlns:a16="http://schemas.microsoft.com/office/drawing/2014/main" id="{9966DB8A-E3EE-CB55-43CB-D00132F24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285" y="4138503"/>
              <a:ext cx="890136" cy="89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B8D14-20D2-2F79-057E-D199AEA33A94}"/>
                </a:ext>
              </a:extLst>
            </p:cNvPr>
            <p:cNvSpPr txBox="1"/>
            <p:nvPr/>
          </p:nvSpPr>
          <p:spPr bwMode="gray">
            <a:xfrm>
              <a:off x="1644575" y="3804233"/>
              <a:ext cx="993556" cy="33427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100" dirty="0">
                  <a:solidFill>
                    <a:srgbClr val="C00000"/>
                  </a:solidFill>
                </a:rPr>
                <a:t>Iris versicolor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0DCDDE-E95B-EE42-25E3-407A4A465948}"/>
              </a:ext>
            </a:extLst>
          </p:cNvPr>
          <p:cNvGrpSpPr/>
          <p:nvPr/>
        </p:nvGrpSpPr>
        <p:grpSpPr>
          <a:xfrm>
            <a:off x="228939" y="3806357"/>
            <a:ext cx="1189347" cy="1230245"/>
            <a:chOff x="228939" y="3806357"/>
            <a:chExt cx="1189347" cy="1230245"/>
          </a:xfrm>
        </p:grpSpPr>
        <p:pic>
          <p:nvPicPr>
            <p:cNvPr id="1030" name="Picture 6" descr="undefined">
              <a:extLst>
                <a:ext uri="{FF2B5EF4-FFF2-40B4-BE49-F238E27FC236}">
                  <a16:creationId xmlns:a16="http://schemas.microsoft.com/office/drawing/2014/main" id="{0A9FA4C8-EBA5-E71B-BCB9-B5D70264D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939" y="4144592"/>
              <a:ext cx="1189347" cy="89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8FEAE9-83D2-C257-3C8F-76C38E149B04}"/>
                </a:ext>
              </a:extLst>
            </p:cNvPr>
            <p:cNvSpPr txBox="1"/>
            <p:nvPr/>
          </p:nvSpPr>
          <p:spPr bwMode="gray">
            <a:xfrm>
              <a:off x="326834" y="3806357"/>
              <a:ext cx="993556" cy="33427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1100" dirty="0">
                  <a:solidFill>
                    <a:srgbClr val="C00000"/>
                  </a:solidFill>
                </a:rPr>
                <a:t>Iris </a:t>
              </a:r>
              <a:r>
                <a:rPr lang="de-DE" sz="1100" dirty="0" err="1">
                  <a:solidFill>
                    <a:srgbClr val="C00000"/>
                  </a:solidFill>
                </a:rPr>
                <a:t>setosa</a:t>
              </a:r>
              <a:endParaRPr lang="de-DE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18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13CD6F-A85D-FEAA-EAB5-CEA5B579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237560" cy="1403921"/>
          </a:xfrm>
        </p:spPr>
        <p:txBody>
          <a:bodyPr/>
          <a:lstStyle/>
          <a:p>
            <a:r>
              <a:rPr lang="de-DE" dirty="0"/>
              <a:t>Ein Streudiagramm (</a:t>
            </a:r>
            <a:r>
              <a:rPr lang="en-US" i="1" dirty="0"/>
              <a:t>scatter plot</a:t>
            </a:r>
            <a:r>
              <a:rPr lang="de-DE" dirty="0"/>
              <a:t>) stellt zwei (oder mehr) kontinuierliche Eigenschaften einer Zufallsbeobachtung dar, welche gleichzeitig aufgetreten sind.</a:t>
            </a:r>
          </a:p>
          <a:p>
            <a:r>
              <a:rPr lang="de-DE" dirty="0"/>
              <a:t>Damit können Korrelationen gut sichtbar gemacht werden.</a:t>
            </a:r>
          </a:p>
          <a:p>
            <a:endParaRPr lang="de-DE" dirty="0"/>
          </a:p>
          <a:p>
            <a:r>
              <a:rPr lang="de-DE" b="1" dirty="0">
                <a:solidFill>
                  <a:schemeClr val="accent4"/>
                </a:solidFill>
              </a:rPr>
              <a:t>Beispiel (Streudiagramm)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A1B35-4598-C7FB-EAB9-87187BD4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Streudiagramm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D4DC6-88F0-D5FE-0F07-AC65757EC51E}"/>
              </a:ext>
            </a:extLst>
          </p:cNvPr>
          <p:cNvSpPr txBox="1"/>
          <p:nvPr/>
        </p:nvSpPr>
        <p:spPr bwMode="gray">
          <a:xfrm>
            <a:off x="827584" y="2755299"/>
            <a:ext cx="3240360" cy="4645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4CE61-2B64-7622-2671-278189B9E00C}"/>
              </a:ext>
            </a:extLst>
          </p:cNvPr>
          <p:cNvSpPr txBox="1"/>
          <p:nvPr/>
        </p:nvSpPr>
        <p:spPr bwMode="gray">
          <a:xfrm>
            <a:off x="827584" y="3147814"/>
            <a:ext cx="3565152" cy="4645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iris$Sepal.Width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Width")</a:t>
            </a:r>
          </a:p>
        </p:txBody>
      </p:sp>
      <p:pic>
        <p:nvPicPr>
          <p:cNvPr id="9" name="Picture 8" descr="A graph with black dots&#10;&#10;Description automatically generated">
            <a:extLst>
              <a:ext uri="{FF2B5EF4-FFF2-40B4-BE49-F238E27FC236}">
                <a16:creationId xmlns:a16="http://schemas.microsoft.com/office/drawing/2014/main" id="{CBB7712C-A51C-B4F1-BE95-57DC62B2E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1266" y="2283718"/>
            <a:ext cx="2484561" cy="24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99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80F6E-E045-006F-2915-67BDE687D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1475929"/>
          </a:xfrm>
        </p:spPr>
        <p:txBody>
          <a:bodyPr/>
          <a:lstStyle/>
          <a:p>
            <a:r>
              <a:rPr lang="de-DE" b="1" dirty="0"/>
              <a:t>Achtung: </a:t>
            </a:r>
            <a:r>
              <a:rPr lang="de-DE" dirty="0"/>
              <a:t>Überlagern sich mehrere Datenpunkte im Streudiagramm, kann die optische Wahrnehmung verfälscht werden. </a:t>
            </a:r>
          </a:p>
          <a:p>
            <a:pPr lvl="1"/>
            <a:r>
              <a:rPr lang="de-DE" sz="1200" dirty="0"/>
              <a:t>Eine Darstellung der Messwert-Dichte statt der Einzelmesspunkte kann dies beheben.</a:t>
            </a:r>
          </a:p>
          <a:p>
            <a:endParaRPr lang="de-DE" b="1" dirty="0">
              <a:solidFill>
                <a:schemeClr val="accent4"/>
              </a:solidFill>
            </a:endParaRPr>
          </a:p>
          <a:p>
            <a:r>
              <a:rPr lang="de-DE" b="1" dirty="0">
                <a:solidFill>
                  <a:schemeClr val="accent4"/>
                </a:solidFill>
              </a:rPr>
              <a:t>Beispiel (Überlagerung in Streudiagrammen)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1CEC7-1585-879B-A1B9-2108DBB9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Streudiagramm</a:t>
            </a:r>
            <a:endParaRPr lang="en-DE" dirty="0"/>
          </a:p>
        </p:txBody>
      </p:sp>
      <p:pic>
        <p:nvPicPr>
          <p:cNvPr id="5" name="Picture 4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44A51497-87A6-5B1A-EDF6-1A584C8E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3020453"/>
            <a:ext cx="1961730" cy="1961730"/>
          </a:xfrm>
          <a:prstGeom prst="rect">
            <a:avLst/>
          </a:prstGeom>
        </p:spPr>
      </p:pic>
      <p:pic>
        <p:nvPicPr>
          <p:cNvPr id="7" name="Picture 6" descr="A blue dot on a white background&#10;&#10;Description automatically generated">
            <a:extLst>
              <a:ext uri="{FF2B5EF4-FFF2-40B4-BE49-F238E27FC236}">
                <a16:creationId xmlns:a16="http://schemas.microsoft.com/office/drawing/2014/main" id="{A1028B15-92C7-BF0F-32B6-EB27FD283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020977"/>
            <a:ext cx="1961730" cy="1961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4DEFB-7C12-C12F-9889-BA0B60FF23B6}"/>
              </a:ext>
            </a:extLst>
          </p:cNvPr>
          <p:cNvSpPr txBox="1"/>
          <p:nvPr/>
        </p:nvSpPr>
        <p:spPr bwMode="gray">
          <a:xfrm>
            <a:off x="755576" y="2571750"/>
            <a:ext cx="3565152" cy="4645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 1],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 2],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“X",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“Y“,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65F4D-8610-97CE-5EAD-57888F01AC09}"/>
              </a:ext>
            </a:extLst>
          </p:cNvPr>
          <p:cNvSpPr txBox="1"/>
          <p:nvPr/>
        </p:nvSpPr>
        <p:spPr bwMode="gray">
          <a:xfrm>
            <a:off x="4381998" y="2639142"/>
            <a:ext cx="3565152" cy="4645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 1],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 2],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“X",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“Y“,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=19,</a:t>
            </a:r>
            <a:b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0, 1, 0.1))</a:t>
            </a:r>
          </a:p>
        </p:txBody>
      </p:sp>
    </p:spTree>
    <p:extLst>
      <p:ext uri="{BB962C8B-B14F-4D97-AF65-F5344CB8AC3E}">
        <p14:creationId xmlns:p14="http://schemas.microsoft.com/office/powerpoint/2010/main" val="1334086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b="1" dirty="0"/>
              <a:t>Empirische Daten</a:t>
            </a:r>
          </a:p>
          <a:p>
            <a:r>
              <a:rPr lang="de-DE" dirty="0"/>
              <a:t>Visualisierung empirischer Daten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6058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511AE-28D1-8994-CE9A-B7EEBF4FA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1331913"/>
          </a:xfrm>
        </p:spPr>
        <p:txBody>
          <a:bodyPr/>
          <a:lstStyle/>
          <a:p>
            <a:r>
              <a:rPr lang="de-DE" b="1" dirty="0"/>
              <a:t>Wahrscheinlichkeitstheorie</a:t>
            </a:r>
            <a:r>
              <a:rPr lang="de-DE" dirty="0"/>
              <a:t>: Wir haben uns bis jetzt hauptsächlich mit den Grundlagen der Wahrscheinlichkeitstheorie beschäftigt.</a:t>
            </a:r>
          </a:p>
          <a:p>
            <a:r>
              <a:rPr lang="de-DE" b="1" dirty="0"/>
              <a:t>Statistik</a:t>
            </a:r>
            <a:r>
              <a:rPr lang="de-DE" dirty="0"/>
              <a:t>: Statt nur Modelle zu beschreiben, wollen wir in der Statistik nun auch lernen, wie man reale Zufallsversuche, für die kein Modell bekannt ist, beschreiben kann.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42456-420E-BD49-9E28-1DC675B1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Wahrscheinlichkeitstheorie vs. Statistik</a:t>
            </a:r>
            <a:endParaRPr lang="en-DE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80C310-C20D-CBCD-868C-21E5675B2095}"/>
              </a:ext>
            </a:extLst>
          </p:cNvPr>
          <p:cNvSpPr/>
          <p:nvPr/>
        </p:nvSpPr>
        <p:spPr bwMode="gray">
          <a:xfrm>
            <a:off x="1403648" y="2643757"/>
            <a:ext cx="5184576" cy="216667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b="1" dirty="0">
                <a:solidFill>
                  <a:schemeClr val="tx1"/>
                </a:solidFill>
              </a:rPr>
              <a:t>Stochastik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6BC340-41FF-E8BF-1AF5-04C7F33FB541}"/>
              </a:ext>
            </a:extLst>
          </p:cNvPr>
          <p:cNvSpPr/>
          <p:nvPr/>
        </p:nvSpPr>
        <p:spPr bwMode="gray">
          <a:xfrm>
            <a:off x="1403649" y="3213382"/>
            <a:ext cx="2592288" cy="159061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200" b="1" dirty="0">
                <a:solidFill>
                  <a:schemeClr val="tx1"/>
                </a:solidFill>
              </a:rPr>
              <a:t>Wahrscheinlichkeitstheorie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Beschreibung zufälliger Vorgänge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Untersuchung von Modellen für Zufälligkeit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E9CB44-0766-61BA-385C-9535B075F2EC}"/>
              </a:ext>
            </a:extLst>
          </p:cNvPr>
          <p:cNvSpPr/>
          <p:nvPr/>
        </p:nvSpPr>
        <p:spPr bwMode="gray">
          <a:xfrm>
            <a:off x="3995936" y="3219822"/>
            <a:ext cx="2592288" cy="158417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200" b="1" dirty="0">
                <a:solidFill>
                  <a:schemeClr val="tx1"/>
                </a:solidFill>
              </a:rPr>
              <a:t>Statistik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Modellierung von Beobachtungen (Daten)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chemeClr val="tx1"/>
                </a:solidFill>
              </a:rPr>
              <a:t>Schlussfolgerungen aus Beobachtungen (Daten)</a:t>
            </a:r>
          </a:p>
        </p:txBody>
      </p:sp>
    </p:spTree>
    <p:extLst>
      <p:ext uri="{BB962C8B-B14F-4D97-AF65-F5344CB8AC3E}">
        <p14:creationId xmlns:p14="http://schemas.microsoft.com/office/powerpoint/2010/main" val="3396075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6952C-6B1B-29E7-612F-108736591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673187"/>
            <a:ext cx="6877051" cy="1250708"/>
          </a:xfrm>
        </p:spPr>
        <p:txBody>
          <a:bodyPr/>
          <a:lstStyle/>
          <a:p>
            <a:r>
              <a:rPr lang="de-DE" sz="1200" dirty="0"/>
              <a:t>Eine Population beschreibt eine </a:t>
            </a:r>
            <a:r>
              <a:rPr lang="de-DE" sz="1200" b="1" dirty="0"/>
              <a:t>Grundgesamtheit</a:t>
            </a:r>
            <a:r>
              <a:rPr lang="de-DE" sz="1200" dirty="0"/>
              <a:t> von Objekten, welche </a:t>
            </a:r>
            <a:r>
              <a:rPr lang="de-DE" sz="1200" b="1" dirty="0"/>
              <a:t>Merkmale</a:t>
            </a:r>
            <a:r>
              <a:rPr lang="de-DE" sz="1200" dirty="0"/>
              <a:t> tragen. </a:t>
            </a:r>
          </a:p>
          <a:p>
            <a:r>
              <a:rPr lang="de-DE" sz="1200" dirty="0"/>
              <a:t>Wir wollen Aussagen über die Merkmalsausprägung in der Population treffen.</a:t>
            </a:r>
          </a:p>
          <a:p>
            <a:r>
              <a:rPr lang="de-DE" sz="1200" dirty="0"/>
              <a:t>In der Regel ist die Population zu groß, um sie vollständig zu vermessen.</a:t>
            </a:r>
          </a:p>
          <a:p>
            <a:r>
              <a:rPr lang="de-DE" sz="1200" dirty="0"/>
              <a:t>Daher möchte man zumindest eine „zuversichtliche“ Aussage treffen können.</a:t>
            </a:r>
            <a:endParaRPr lang="en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9E8B8-E3D7-B9C8-6E1D-51A9E853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Population, Stichprobe und Modell</a:t>
            </a:r>
            <a:endParaRPr lang="en-DE" dirty="0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C32EFB19-F83B-9032-44AF-19745C540F82}"/>
              </a:ext>
            </a:extLst>
          </p:cNvPr>
          <p:cNvSpPr/>
          <p:nvPr/>
        </p:nvSpPr>
        <p:spPr bwMode="gray">
          <a:xfrm>
            <a:off x="467544" y="1347614"/>
            <a:ext cx="1977882" cy="1977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Ellipse 7">
            <a:extLst>
              <a:ext uri="{FF2B5EF4-FFF2-40B4-BE49-F238E27FC236}">
                <a16:creationId xmlns:a16="http://schemas.microsoft.com/office/drawing/2014/main" id="{D838858F-1397-975D-4184-BE8936B86E44}"/>
              </a:ext>
            </a:extLst>
          </p:cNvPr>
          <p:cNvSpPr/>
          <p:nvPr/>
        </p:nvSpPr>
        <p:spPr bwMode="gray">
          <a:xfrm>
            <a:off x="1202817" y="168801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FF461EA8-259D-38FC-8BF8-8B22E8D84E45}"/>
              </a:ext>
            </a:extLst>
          </p:cNvPr>
          <p:cNvSpPr/>
          <p:nvPr/>
        </p:nvSpPr>
        <p:spPr bwMode="gray">
          <a:xfrm>
            <a:off x="1668508" y="2106523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7D2F4035-4F08-D314-59F2-B37F9B637640}"/>
              </a:ext>
            </a:extLst>
          </p:cNvPr>
          <p:cNvSpPr/>
          <p:nvPr/>
        </p:nvSpPr>
        <p:spPr bwMode="gray">
          <a:xfrm>
            <a:off x="1066110" y="2180586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7FE22110-1D16-690B-7005-15E1559FC7C7}"/>
              </a:ext>
            </a:extLst>
          </p:cNvPr>
          <p:cNvSpPr/>
          <p:nvPr/>
        </p:nvSpPr>
        <p:spPr bwMode="gray">
          <a:xfrm>
            <a:off x="2103929" y="2037472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Ellipse 11">
            <a:extLst>
              <a:ext uri="{FF2B5EF4-FFF2-40B4-BE49-F238E27FC236}">
                <a16:creationId xmlns:a16="http://schemas.microsoft.com/office/drawing/2014/main" id="{0CFCD2B4-EF3F-AF6B-4BD2-7753A75EE073}"/>
              </a:ext>
            </a:extLst>
          </p:cNvPr>
          <p:cNvSpPr/>
          <p:nvPr/>
        </p:nvSpPr>
        <p:spPr bwMode="gray">
          <a:xfrm>
            <a:off x="1452174" y="2729634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Ellipse 12">
            <a:extLst>
              <a:ext uri="{FF2B5EF4-FFF2-40B4-BE49-F238E27FC236}">
                <a16:creationId xmlns:a16="http://schemas.microsoft.com/office/drawing/2014/main" id="{B49DC0BD-9723-FC35-DE2E-7E3E9696EF93}"/>
              </a:ext>
            </a:extLst>
          </p:cNvPr>
          <p:cNvSpPr/>
          <p:nvPr/>
        </p:nvSpPr>
        <p:spPr bwMode="gray">
          <a:xfrm>
            <a:off x="760804" y="2261987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Ellipse 13">
            <a:extLst>
              <a:ext uri="{FF2B5EF4-FFF2-40B4-BE49-F238E27FC236}">
                <a16:creationId xmlns:a16="http://schemas.microsoft.com/office/drawing/2014/main" id="{92E1E2C9-E0A6-DCF7-C062-E0BDBF91BD41}"/>
              </a:ext>
            </a:extLst>
          </p:cNvPr>
          <p:cNvSpPr/>
          <p:nvPr/>
        </p:nvSpPr>
        <p:spPr bwMode="gray">
          <a:xfrm>
            <a:off x="1922955" y="273708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Ellipse 14">
            <a:extLst>
              <a:ext uri="{FF2B5EF4-FFF2-40B4-BE49-F238E27FC236}">
                <a16:creationId xmlns:a16="http://schemas.microsoft.com/office/drawing/2014/main" id="{5FC9F9B1-07DF-EE11-7EE6-0570FBC45B0D}"/>
              </a:ext>
            </a:extLst>
          </p:cNvPr>
          <p:cNvSpPr/>
          <p:nvPr/>
        </p:nvSpPr>
        <p:spPr bwMode="gray">
          <a:xfrm>
            <a:off x="843619" y="166010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Ellipse 15">
            <a:extLst>
              <a:ext uri="{FF2B5EF4-FFF2-40B4-BE49-F238E27FC236}">
                <a16:creationId xmlns:a16="http://schemas.microsoft.com/office/drawing/2014/main" id="{B4ABC925-E0E9-4846-D697-4043C2084D21}"/>
              </a:ext>
            </a:extLst>
          </p:cNvPr>
          <p:cNvSpPr/>
          <p:nvPr/>
        </p:nvSpPr>
        <p:spPr bwMode="gray">
          <a:xfrm>
            <a:off x="862958" y="28068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Ellipse 16">
            <a:extLst>
              <a:ext uri="{FF2B5EF4-FFF2-40B4-BE49-F238E27FC236}">
                <a16:creationId xmlns:a16="http://schemas.microsoft.com/office/drawing/2014/main" id="{3063532F-8B11-2C30-F2DC-FAD612ECD789}"/>
              </a:ext>
            </a:extLst>
          </p:cNvPr>
          <p:cNvSpPr/>
          <p:nvPr/>
        </p:nvSpPr>
        <p:spPr bwMode="gray">
          <a:xfrm>
            <a:off x="1352899" y="304849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Ellipse 17">
            <a:extLst>
              <a:ext uri="{FF2B5EF4-FFF2-40B4-BE49-F238E27FC236}">
                <a16:creationId xmlns:a16="http://schemas.microsoft.com/office/drawing/2014/main" id="{3EE850A2-7071-2445-449D-62E5DF232F3F}"/>
              </a:ext>
            </a:extLst>
          </p:cNvPr>
          <p:cNvSpPr/>
          <p:nvPr/>
        </p:nvSpPr>
        <p:spPr bwMode="gray">
          <a:xfrm>
            <a:off x="1718603" y="1547908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Ellipse 18">
            <a:extLst>
              <a:ext uri="{FF2B5EF4-FFF2-40B4-BE49-F238E27FC236}">
                <a16:creationId xmlns:a16="http://schemas.microsoft.com/office/drawing/2014/main" id="{EE134964-FE36-D8CE-6071-8316FCE048DC}"/>
              </a:ext>
            </a:extLst>
          </p:cNvPr>
          <p:cNvSpPr/>
          <p:nvPr/>
        </p:nvSpPr>
        <p:spPr bwMode="gray">
          <a:xfrm>
            <a:off x="1380306" y="235510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Ellipse 19">
            <a:extLst>
              <a:ext uri="{FF2B5EF4-FFF2-40B4-BE49-F238E27FC236}">
                <a16:creationId xmlns:a16="http://schemas.microsoft.com/office/drawing/2014/main" id="{D626553E-740E-1D2C-25EE-94996450D349}"/>
              </a:ext>
            </a:extLst>
          </p:cNvPr>
          <p:cNvSpPr/>
          <p:nvPr/>
        </p:nvSpPr>
        <p:spPr bwMode="gray">
          <a:xfrm>
            <a:off x="1394213" y="149479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Ellipse 20">
            <a:extLst>
              <a:ext uri="{FF2B5EF4-FFF2-40B4-BE49-F238E27FC236}">
                <a16:creationId xmlns:a16="http://schemas.microsoft.com/office/drawing/2014/main" id="{1C16760A-261E-0469-D747-176526F92555}"/>
              </a:ext>
            </a:extLst>
          </p:cNvPr>
          <p:cNvSpPr/>
          <p:nvPr/>
        </p:nvSpPr>
        <p:spPr bwMode="gray">
          <a:xfrm>
            <a:off x="1729722" y="243650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Ellipse 21">
            <a:extLst>
              <a:ext uri="{FF2B5EF4-FFF2-40B4-BE49-F238E27FC236}">
                <a16:creationId xmlns:a16="http://schemas.microsoft.com/office/drawing/2014/main" id="{3A44A38C-D762-31AF-01BD-78561E4235BF}"/>
              </a:ext>
            </a:extLst>
          </p:cNvPr>
          <p:cNvSpPr/>
          <p:nvPr/>
        </p:nvSpPr>
        <p:spPr bwMode="gray">
          <a:xfrm>
            <a:off x="1866282" y="1834619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Ellipse 22">
            <a:extLst>
              <a:ext uri="{FF2B5EF4-FFF2-40B4-BE49-F238E27FC236}">
                <a16:creationId xmlns:a16="http://schemas.microsoft.com/office/drawing/2014/main" id="{A22CE3B9-59DC-305B-8F0B-92C9BFEB2ADA}"/>
              </a:ext>
            </a:extLst>
          </p:cNvPr>
          <p:cNvSpPr/>
          <p:nvPr/>
        </p:nvSpPr>
        <p:spPr bwMode="gray">
          <a:xfrm>
            <a:off x="1062148" y="305585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Ellipse 23">
            <a:extLst>
              <a:ext uri="{FF2B5EF4-FFF2-40B4-BE49-F238E27FC236}">
                <a16:creationId xmlns:a16="http://schemas.microsoft.com/office/drawing/2014/main" id="{8F58F9DF-9310-A49B-4A96-18A32F627F90}"/>
              </a:ext>
            </a:extLst>
          </p:cNvPr>
          <p:cNvSpPr/>
          <p:nvPr/>
        </p:nvSpPr>
        <p:spPr bwMode="gray">
          <a:xfrm>
            <a:off x="581057" y="1973293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Ellipse 24">
            <a:extLst>
              <a:ext uri="{FF2B5EF4-FFF2-40B4-BE49-F238E27FC236}">
                <a16:creationId xmlns:a16="http://schemas.microsoft.com/office/drawing/2014/main" id="{2F3B40DC-7D4A-F2B9-FE75-9CB17F9496CE}"/>
              </a:ext>
            </a:extLst>
          </p:cNvPr>
          <p:cNvSpPr/>
          <p:nvPr/>
        </p:nvSpPr>
        <p:spPr bwMode="gray">
          <a:xfrm>
            <a:off x="1025689" y="192852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Ellipse 25">
            <a:extLst>
              <a:ext uri="{FF2B5EF4-FFF2-40B4-BE49-F238E27FC236}">
                <a16:creationId xmlns:a16="http://schemas.microsoft.com/office/drawing/2014/main" id="{E44BEBE4-A3CC-7F6E-EAAE-0EE1DB3CA945}"/>
              </a:ext>
            </a:extLst>
          </p:cNvPr>
          <p:cNvSpPr/>
          <p:nvPr/>
        </p:nvSpPr>
        <p:spPr bwMode="gray">
          <a:xfrm>
            <a:off x="631169" y="2555115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Ellipse 26">
            <a:extLst>
              <a:ext uri="{FF2B5EF4-FFF2-40B4-BE49-F238E27FC236}">
                <a16:creationId xmlns:a16="http://schemas.microsoft.com/office/drawing/2014/main" id="{AF8B95E8-266C-3012-BCD6-F39E8C436AF8}"/>
              </a:ext>
            </a:extLst>
          </p:cNvPr>
          <p:cNvSpPr/>
          <p:nvPr/>
        </p:nvSpPr>
        <p:spPr bwMode="gray">
          <a:xfrm>
            <a:off x="1691763" y="300351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Ellipse 27">
            <a:extLst>
              <a:ext uri="{FF2B5EF4-FFF2-40B4-BE49-F238E27FC236}">
                <a16:creationId xmlns:a16="http://schemas.microsoft.com/office/drawing/2014/main" id="{4AFFFC98-450E-6FC5-6046-CEF93C1F8317}"/>
              </a:ext>
            </a:extLst>
          </p:cNvPr>
          <p:cNvSpPr/>
          <p:nvPr/>
        </p:nvSpPr>
        <p:spPr bwMode="gray">
          <a:xfrm>
            <a:off x="1106636" y="1460649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28">
            <a:extLst>
              <a:ext uri="{FF2B5EF4-FFF2-40B4-BE49-F238E27FC236}">
                <a16:creationId xmlns:a16="http://schemas.microsoft.com/office/drawing/2014/main" id="{D47485A6-5E6E-B3B8-1069-2FCD3D44EBBC}"/>
              </a:ext>
            </a:extLst>
          </p:cNvPr>
          <p:cNvSpPr/>
          <p:nvPr/>
        </p:nvSpPr>
        <p:spPr bwMode="gray">
          <a:xfrm>
            <a:off x="1128208" y="2567414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29">
            <a:extLst>
              <a:ext uri="{FF2B5EF4-FFF2-40B4-BE49-F238E27FC236}">
                <a16:creationId xmlns:a16="http://schemas.microsoft.com/office/drawing/2014/main" id="{B77705AE-8F88-7B00-78A3-FE7530D32755}"/>
              </a:ext>
            </a:extLst>
          </p:cNvPr>
          <p:cNvSpPr/>
          <p:nvPr/>
        </p:nvSpPr>
        <p:spPr bwMode="gray">
          <a:xfrm>
            <a:off x="1430691" y="1886033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Ellipse 30">
            <a:extLst>
              <a:ext uri="{FF2B5EF4-FFF2-40B4-BE49-F238E27FC236}">
                <a16:creationId xmlns:a16="http://schemas.microsoft.com/office/drawing/2014/main" id="{E897638C-E1A0-2C84-D0DA-5E3535A527A6}"/>
              </a:ext>
            </a:extLst>
          </p:cNvPr>
          <p:cNvSpPr/>
          <p:nvPr/>
        </p:nvSpPr>
        <p:spPr bwMode="gray">
          <a:xfrm>
            <a:off x="2122287" y="2480155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Textfeld 42">
            <a:extLst>
              <a:ext uri="{FF2B5EF4-FFF2-40B4-BE49-F238E27FC236}">
                <a16:creationId xmlns:a16="http://schemas.microsoft.com/office/drawing/2014/main" id="{25FADA62-EA3E-C907-3FDC-21C5A1E42506}"/>
              </a:ext>
            </a:extLst>
          </p:cNvPr>
          <p:cNvSpPr txBox="1"/>
          <p:nvPr/>
        </p:nvSpPr>
        <p:spPr bwMode="gray">
          <a:xfrm>
            <a:off x="913952" y="3378646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1448657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9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6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8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6952C-6B1B-29E7-612F-108736591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673187"/>
            <a:ext cx="6877051" cy="1353190"/>
          </a:xfrm>
        </p:spPr>
        <p:txBody>
          <a:bodyPr/>
          <a:lstStyle/>
          <a:p>
            <a:r>
              <a:rPr lang="de-DE" sz="1200" dirty="0"/>
              <a:t>Die </a:t>
            </a:r>
            <a:r>
              <a:rPr lang="de-DE" sz="1200" b="1" dirty="0"/>
              <a:t>Stichprobe</a:t>
            </a:r>
            <a:r>
              <a:rPr lang="de-DE" sz="1200" dirty="0"/>
              <a:t> ist eine Auswahl von Objekten aus einer Population.</a:t>
            </a:r>
          </a:p>
          <a:p>
            <a:r>
              <a:rPr lang="de-DE" sz="1200" dirty="0"/>
              <a:t>Die Auswahl der Stichprobe ist ein </a:t>
            </a:r>
            <a:r>
              <a:rPr lang="de-DE" sz="1200" b="1" dirty="0"/>
              <a:t>Zufallsexperiment</a:t>
            </a:r>
            <a:r>
              <a:rPr lang="de-DE" sz="1200" dirty="0"/>
              <a:t>.</a:t>
            </a:r>
          </a:p>
          <a:p>
            <a:r>
              <a:rPr lang="de-DE" sz="1200" dirty="0"/>
              <a:t>Wir können die Objekte der Stichprobe mit Kennzahlen charakterisieren (Deskriptive Statistik)</a:t>
            </a:r>
          </a:p>
          <a:p>
            <a:r>
              <a:rPr lang="de-DE" sz="1200" dirty="0"/>
              <a:t>Wir wollen damit Aussagen über die Population treffen (</a:t>
            </a:r>
            <a:r>
              <a:rPr lang="de-DE" sz="1200" b="1" dirty="0"/>
              <a:t>Inferenz</a:t>
            </a:r>
            <a:r>
              <a:rPr lang="de-DE" sz="1200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9E8B8-E3D7-B9C8-6E1D-51A9E853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Population, Stichprobe und Modell</a:t>
            </a:r>
            <a:endParaRPr lang="en-DE" dirty="0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C32EFB19-F83B-9032-44AF-19745C540F82}"/>
              </a:ext>
            </a:extLst>
          </p:cNvPr>
          <p:cNvSpPr/>
          <p:nvPr/>
        </p:nvSpPr>
        <p:spPr bwMode="gray">
          <a:xfrm>
            <a:off x="467544" y="1347614"/>
            <a:ext cx="1977882" cy="1977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Ellipse 7">
            <a:extLst>
              <a:ext uri="{FF2B5EF4-FFF2-40B4-BE49-F238E27FC236}">
                <a16:creationId xmlns:a16="http://schemas.microsoft.com/office/drawing/2014/main" id="{D838858F-1397-975D-4184-BE8936B86E44}"/>
              </a:ext>
            </a:extLst>
          </p:cNvPr>
          <p:cNvSpPr/>
          <p:nvPr/>
        </p:nvSpPr>
        <p:spPr bwMode="gray">
          <a:xfrm>
            <a:off x="1202817" y="168801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FF461EA8-259D-38FC-8BF8-8B22E8D84E45}"/>
              </a:ext>
            </a:extLst>
          </p:cNvPr>
          <p:cNvSpPr/>
          <p:nvPr/>
        </p:nvSpPr>
        <p:spPr bwMode="gray">
          <a:xfrm>
            <a:off x="1668508" y="2106523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7D2F4035-4F08-D314-59F2-B37F9B637640}"/>
              </a:ext>
            </a:extLst>
          </p:cNvPr>
          <p:cNvSpPr/>
          <p:nvPr/>
        </p:nvSpPr>
        <p:spPr bwMode="gray">
          <a:xfrm>
            <a:off x="1066110" y="2180586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7FE22110-1D16-690B-7005-15E1559FC7C7}"/>
              </a:ext>
            </a:extLst>
          </p:cNvPr>
          <p:cNvSpPr/>
          <p:nvPr/>
        </p:nvSpPr>
        <p:spPr bwMode="gray">
          <a:xfrm>
            <a:off x="2103929" y="2037472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Ellipse 11">
            <a:extLst>
              <a:ext uri="{FF2B5EF4-FFF2-40B4-BE49-F238E27FC236}">
                <a16:creationId xmlns:a16="http://schemas.microsoft.com/office/drawing/2014/main" id="{0CFCD2B4-EF3F-AF6B-4BD2-7753A75EE073}"/>
              </a:ext>
            </a:extLst>
          </p:cNvPr>
          <p:cNvSpPr/>
          <p:nvPr/>
        </p:nvSpPr>
        <p:spPr bwMode="gray">
          <a:xfrm>
            <a:off x="1452174" y="2729634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Ellipse 12">
            <a:extLst>
              <a:ext uri="{FF2B5EF4-FFF2-40B4-BE49-F238E27FC236}">
                <a16:creationId xmlns:a16="http://schemas.microsoft.com/office/drawing/2014/main" id="{B49DC0BD-9723-FC35-DE2E-7E3E9696EF93}"/>
              </a:ext>
            </a:extLst>
          </p:cNvPr>
          <p:cNvSpPr/>
          <p:nvPr/>
        </p:nvSpPr>
        <p:spPr bwMode="gray">
          <a:xfrm>
            <a:off x="760804" y="2261987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Ellipse 13">
            <a:extLst>
              <a:ext uri="{FF2B5EF4-FFF2-40B4-BE49-F238E27FC236}">
                <a16:creationId xmlns:a16="http://schemas.microsoft.com/office/drawing/2014/main" id="{92E1E2C9-E0A6-DCF7-C062-E0BDBF91BD41}"/>
              </a:ext>
            </a:extLst>
          </p:cNvPr>
          <p:cNvSpPr/>
          <p:nvPr/>
        </p:nvSpPr>
        <p:spPr bwMode="gray">
          <a:xfrm>
            <a:off x="1922955" y="273708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Ellipse 14">
            <a:extLst>
              <a:ext uri="{FF2B5EF4-FFF2-40B4-BE49-F238E27FC236}">
                <a16:creationId xmlns:a16="http://schemas.microsoft.com/office/drawing/2014/main" id="{5FC9F9B1-07DF-EE11-7EE6-0570FBC45B0D}"/>
              </a:ext>
            </a:extLst>
          </p:cNvPr>
          <p:cNvSpPr/>
          <p:nvPr/>
        </p:nvSpPr>
        <p:spPr bwMode="gray">
          <a:xfrm>
            <a:off x="843619" y="166010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Ellipse 15">
            <a:extLst>
              <a:ext uri="{FF2B5EF4-FFF2-40B4-BE49-F238E27FC236}">
                <a16:creationId xmlns:a16="http://schemas.microsoft.com/office/drawing/2014/main" id="{B4ABC925-E0E9-4846-D697-4043C2084D21}"/>
              </a:ext>
            </a:extLst>
          </p:cNvPr>
          <p:cNvSpPr/>
          <p:nvPr/>
        </p:nvSpPr>
        <p:spPr bwMode="gray">
          <a:xfrm>
            <a:off x="862958" y="28068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Ellipse 16">
            <a:extLst>
              <a:ext uri="{FF2B5EF4-FFF2-40B4-BE49-F238E27FC236}">
                <a16:creationId xmlns:a16="http://schemas.microsoft.com/office/drawing/2014/main" id="{3063532F-8B11-2C30-F2DC-FAD612ECD789}"/>
              </a:ext>
            </a:extLst>
          </p:cNvPr>
          <p:cNvSpPr/>
          <p:nvPr/>
        </p:nvSpPr>
        <p:spPr bwMode="gray">
          <a:xfrm>
            <a:off x="1352899" y="304849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Ellipse 17">
            <a:extLst>
              <a:ext uri="{FF2B5EF4-FFF2-40B4-BE49-F238E27FC236}">
                <a16:creationId xmlns:a16="http://schemas.microsoft.com/office/drawing/2014/main" id="{3EE850A2-7071-2445-449D-62E5DF232F3F}"/>
              </a:ext>
            </a:extLst>
          </p:cNvPr>
          <p:cNvSpPr/>
          <p:nvPr/>
        </p:nvSpPr>
        <p:spPr bwMode="gray">
          <a:xfrm>
            <a:off x="1718603" y="1547908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Ellipse 18">
            <a:extLst>
              <a:ext uri="{FF2B5EF4-FFF2-40B4-BE49-F238E27FC236}">
                <a16:creationId xmlns:a16="http://schemas.microsoft.com/office/drawing/2014/main" id="{EE134964-FE36-D8CE-6071-8316FCE048DC}"/>
              </a:ext>
            </a:extLst>
          </p:cNvPr>
          <p:cNvSpPr/>
          <p:nvPr/>
        </p:nvSpPr>
        <p:spPr bwMode="gray">
          <a:xfrm>
            <a:off x="1380306" y="235510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Ellipse 19">
            <a:extLst>
              <a:ext uri="{FF2B5EF4-FFF2-40B4-BE49-F238E27FC236}">
                <a16:creationId xmlns:a16="http://schemas.microsoft.com/office/drawing/2014/main" id="{D626553E-740E-1D2C-25EE-94996450D349}"/>
              </a:ext>
            </a:extLst>
          </p:cNvPr>
          <p:cNvSpPr/>
          <p:nvPr/>
        </p:nvSpPr>
        <p:spPr bwMode="gray">
          <a:xfrm>
            <a:off x="1394213" y="149479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Ellipse 20">
            <a:extLst>
              <a:ext uri="{FF2B5EF4-FFF2-40B4-BE49-F238E27FC236}">
                <a16:creationId xmlns:a16="http://schemas.microsoft.com/office/drawing/2014/main" id="{1C16760A-261E-0469-D747-176526F92555}"/>
              </a:ext>
            </a:extLst>
          </p:cNvPr>
          <p:cNvSpPr/>
          <p:nvPr/>
        </p:nvSpPr>
        <p:spPr bwMode="gray">
          <a:xfrm>
            <a:off x="1729722" y="243650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Ellipse 21">
            <a:extLst>
              <a:ext uri="{FF2B5EF4-FFF2-40B4-BE49-F238E27FC236}">
                <a16:creationId xmlns:a16="http://schemas.microsoft.com/office/drawing/2014/main" id="{3A44A38C-D762-31AF-01BD-78561E4235BF}"/>
              </a:ext>
            </a:extLst>
          </p:cNvPr>
          <p:cNvSpPr/>
          <p:nvPr/>
        </p:nvSpPr>
        <p:spPr bwMode="gray">
          <a:xfrm>
            <a:off x="1866282" y="1834619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Ellipse 22">
            <a:extLst>
              <a:ext uri="{FF2B5EF4-FFF2-40B4-BE49-F238E27FC236}">
                <a16:creationId xmlns:a16="http://schemas.microsoft.com/office/drawing/2014/main" id="{A22CE3B9-59DC-305B-8F0B-92C9BFEB2ADA}"/>
              </a:ext>
            </a:extLst>
          </p:cNvPr>
          <p:cNvSpPr/>
          <p:nvPr/>
        </p:nvSpPr>
        <p:spPr bwMode="gray">
          <a:xfrm>
            <a:off x="1062148" y="305585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Ellipse 23">
            <a:extLst>
              <a:ext uri="{FF2B5EF4-FFF2-40B4-BE49-F238E27FC236}">
                <a16:creationId xmlns:a16="http://schemas.microsoft.com/office/drawing/2014/main" id="{8F58F9DF-9310-A49B-4A96-18A32F627F90}"/>
              </a:ext>
            </a:extLst>
          </p:cNvPr>
          <p:cNvSpPr/>
          <p:nvPr/>
        </p:nvSpPr>
        <p:spPr bwMode="gray">
          <a:xfrm>
            <a:off x="581057" y="1973293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Ellipse 24">
            <a:extLst>
              <a:ext uri="{FF2B5EF4-FFF2-40B4-BE49-F238E27FC236}">
                <a16:creationId xmlns:a16="http://schemas.microsoft.com/office/drawing/2014/main" id="{2F3B40DC-7D4A-F2B9-FE75-9CB17F9496CE}"/>
              </a:ext>
            </a:extLst>
          </p:cNvPr>
          <p:cNvSpPr/>
          <p:nvPr/>
        </p:nvSpPr>
        <p:spPr bwMode="gray">
          <a:xfrm>
            <a:off x="1025689" y="192852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Ellipse 25">
            <a:extLst>
              <a:ext uri="{FF2B5EF4-FFF2-40B4-BE49-F238E27FC236}">
                <a16:creationId xmlns:a16="http://schemas.microsoft.com/office/drawing/2014/main" id="{E44BEBE4-A3CC-7F6E-EAAE-0EE1DB3CA945}"/>
              </a:ext>
            </a:extLst>
          </p:cNvPr>
          <p:cNvSpPr/>
          <p:nvPr/>
        </p:nvSpPr>
        <p:spPr bwMode="gray">
          <a:xfrm>
            <a:off x="631169" y="2555115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Ellipse 26">
            <a:extLst>
              <a:ext uri="{FF2B5EF4-FFF2-40B4-BE49-F238E27FC236}">
                <a16:creationId xmlns:a16="http://schemas.microsoft.com/office/drawing/2014/main" id="{AF8B95E8-266C-3012-BCD6-F39E8C436AF8}"/>
              </a:ext>
            </a:extLst>
          </p:cNvPr>
          <p:cNvSpPr/>
          <p:nvPr/>
        </p:nvSpPr>
        <p:spPr bwMode="gray">
          <a:xfrm>
            <a:off x="1691763" y="300351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Ellipse 27">
            <a:extLst>
              <a:ext uri="{FF2B5EF4-FFF2-40B4-BE49-F238E27FC236}">
                <a16:creationId xmlns:a16="http://schemas.microsoft.com/office/drawing/2014/main" id="{4AFFFC98-450E-6FC5-6046-CEF93C1F8317}"/>
              </a:ext>
            </a:extLst>
          </p:cNvPr>
          <p:cNvSpPr/>
          <p:nvPr/>
        </p:nvSpPr>
        <p:spPr bwMode="gray">
          <a:xfrm>
            <a:off x="1106636" y="1460649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28">
            <a:extLst>
              <a:ext uri="{FF2B5EF4-FFF2-40B4-BE49-F238E27FC236}">
                <a16:creationId xmlns:a16="http://schemas.microsoft.com/office/drawing/2014/main" id="{D47485A6-5E6E-B3B8-1069-2FCD3D44EBBC}"/>
              </a:ext>
            </a:extLst>
          </p:cNvPr>
          <p:cNvSpPr/>
          <p:nvPr/>
        </p:nvSpPr>
        <p:spPr bwMode="gray">
          <a:xfrm>
            <a:off x="1128208" y="2567414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29">
            <a:extLst>
              <a:ext uri="{FF2B5EF4-FFF2-40B4-BE49-F238E27FC236}">
                <a16:creationId xmlns:a16="http://schemas.microsoft.com/office/drawing/2014/main" id="{B77705AE-8F88-7B00-78A3-FE7530D32755}"/>
              </a:ext>
            </a:extLst>
          </p:cNvPr>
          <p:cNvSpPr/>
          <p:nvPr/>
        </p:nvSpPr>
        <p:spPr bwMode="gray">
          <a:xfrm>
            <a:off x="1430691" y="1886033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Ellipse 30">
            <a:extLst>
              <a:ext uri="{FF2B5EF4-FFF2-40B4-BE49-F238E27FC236}">
                <a16:creationId xmlns:a16="http://schemas.microsoft.com/office/drawing/2014/main" id="{E897638C-E1A0-2C84-D0DA-5E3535A527A6}"/>
              </a:ext>
            </a:extLst>
          </p:cNvPr>
          <p:cNvSpPr/>
          <p:nvPr/>
        </p:nvSpPr>
        <p:spPr bwMode="gray">
          <a:xfrm>
            <a:off x="2122287" y="2480155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666E224D-0792-B8AB-2333-2341EB389549}"/>
              </a:ext>
            </a:extLst>
          </p:cNvPr>
          <p:cNvSpPr/>
          <p:nvPr/>
        </p:nvSpPr>
        <p:spPr bwMode="gray">
          <a:xfrm>
            <a:off x="4203989" y="248208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Ellipse 32">
            <a:extLst>
              <a:ext uri="{FF2B5EF4-FFF2-40B4-BE49-F238E27FC236}">
                <a16:creationId xmlns:a16="http://schemas.microsoft.com/office/drawing/2014/main" id="{16DCAC1D-5FB0-58B3-228E-AFC409248B0D}"/>
              </a:ext>
            </a:extLst>
          </p:cNvPr>
          <p:cNvSpPr/>
          <p:nvPr/>
        </p:nvSpPr>
        <p:spPr bwMode="gray">
          <a:xfrm>
            <a:off x="4203989" y="21563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Ellipse 33">
            <a:extLst>
              <a:ext uri="{FF2B5EF4-FFF2-40B4-BE49-F238E27FC236}">
                <a16:creationId xmlns:a16="http://schemas.microsoft.com/office/drawing/2014/main" id="{D500165A-A81E-6083-DAAC-23B2CDF5A80E}"/>
              </a:ext>
            </a:extLst>
          </p:cNvPr>
          <p:cNvSpPr/>
          <p:nvPr/>
        </p:nvSpPr>
        <p:spPr bwMode="gray">
          <a:xfrm>
            <a:off x="3796070" y="223028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AC3116F9-9202-6C84-CC3C-4FA030695799}"/>
              </a:ext>
            </a:extLst>
          </p:cNvPr>
          <p:cNvSpPr/>
          <p:nvPr/>
        </p:nvSpPr>
        <p:spPr bwMode="gray">
          <a:xfrm>
            <a:off x="3935858" y="203081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Ellipse 35">
            <a:extLst>
              <a:ext uri="{FF2B5EF4-FFF2-40B4-BE49-F238E27FC236}">
                <a16:creationId xmlns:a16="http://schemas.microsoft.com/office/drawing/2014/main" id="{DEE61C77-7D50-9139-7716-5A42D019263B}"/>
              </a:ext>
            </a:extLst>
          </p:cNvPr>
          <p:cNvSpPr/>
          <p:nvPr/>
        </p:nvSpPr>
        <p:spPr bwMode="gray">
          <a:xfrm>
            <a:off x="3952897" y="246523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Ellipse 36">
            <a:extLst>
              <a:ext uri="{FF2B5EF4-FFF2-40B4-BE49-F238E27FC236}">
                <a16:creationId xmlns:a16="http://schemas.microsoft.com/office/drawing/2014/main" id="{165A85FA-3874-B8D4-F36B-C32882C05A6D}"/>
              </a:ext>
            </a:extLst>
          </p:cNvPr>
          <p:cNvSpPr/>
          <p:nvPr/>
        </p:nvSpPr>
        <p:spPr bwMode="gray">
          <a:xfrm>
            <a:off x="4023117" y="2246560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Ellipse 37">
            <a:extLst>
              <a:ext uri="{FF2B5EF4-FFF2-40B4-BE49-F238E27FC236}">
                <a16:creationId xmlns:a16="http://schemas.microsoft.com/office/drawing/2014/main" id="{9612D658-CB17-C422-B694-E3CABFEE6A9A}"/>
              </a:ext>
            </a:extLst>
          </p:cNvPr>
          <p:cNvSpPr/>
          <p:nvPr/>
        </p:nvSpPr>
        <p:spPr bwMode="gray">
          <a:xfrm>
            <a:off x="3735010" y="1990193"/>
            <a:ext cx="763439" cy="7634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Pfeil: nach rechts 38">
            <a:extLst>
              <a:ext uri="{FF2B5EF4-FFF2-40B4-BE49-F238E27FC236}">
                <a16:creationId xmlns:a16="http://schemas.microsoft.com/office/drawing/2014/main" id="{56901D0D-FFC2-10AB-EBA0-DA6F719BA127}"/>
              </a:ext>
            </a:extLst>
          </p:cNvPr>
          <p:cNvSpPr/>
          <p:nvPr/>
        </p:nvSpPr>
        <p:spPr bwMode="gray">
          <a:xfrm flipH="1">
            <a:off x="2560320" y="2396328"/>
            <a:ext cx="1107226" cy="2362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Pfeil: nach rechts 39">
            <a:extLst>
              <a:ext uri="{FF2B5EF4-FFF2-40B4-BE49-F238E27FC236}">
                <a16:creationId xmlns:a16="http://schemas.microsoft.com/office/drawing/2014/main" id="{580F75A4-E66B-8A36-436C-75271E0D189D}"/>
              </a:ext>
            </a:extLst>
          </p:cNvPr>
          <p:cNvSpPr/>
          <p:nvPr/>
        </p:nvSpPr>
        <p:spPr bwMode="gray">
          <a:xfrm>
            <a:off x="2558788" y="2128453"/>
            <a:ext cx="1107226" cy="2362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Textfeld 40">
            <a:extLst>
              <a:ext uri="{FF2B5EF4-FFF2-40B4-BE49-F238E27FC236}">
                <a16:creationId xmlns:a16="http://schemas.microsoft.com/office/drawing/2014/main" id="{1B84A215-32C2-F660-3DE6-E9699E697B39}"/>
              </a:ext>
            </a:extLst>
          </p:cNvPr>
          <p:cNvSpPr txBox="1"/>
          <p:nvPr/>
        </p:nvSpPr>
        <p:spPr bwMode="gray">
          <a:xfrm>
            <a:off x="2547002" y="1815855"/>
            <a:ext cx="1107226" cy="3068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latin typeface="Neo Sans Pro" panose="020B0504030504040204" pitchFamily="34" charset="0"/>
              </a:rPr>
              <a:t>Sampling</a:t>
            </a:r>
            <a:br>
              <a:rPr lang="de-DE" sz="1000" dirty="0">
                <a:latin typeface="Neo Sans Pro" panose="020B0504030504040204" pitchFamily="34" charset="0"/>
              </a:rPr>
            </a:br>
            <a:r>
              <a:rPr lang="de-DE" sz="1000" dirty="0">
                <a:latin typeface="Neo Sans Pro" panose="020B0504030504040204" pitchFamily="34" charset="0"/>
              </a:rPr>
              <a:t>(Zufallsexperiment)</a:t>
            </a:r>
          </a:p>
        </p:txBody>
      </p:sp>
      <p:sp>
        <p:nvSpPr>
          <p:cNvPr id="39" name="Textfeld 41">
            <a:extLst>
              <a:ext uri="{FF2B5EF4-FFF2-40B4-BE49-F238E27FC236}">
                <a16:creationId xmlns:a16="http://schemas.microsoft.com/office/drawing/2014/main" id="{CB24D784-3EF3-8D8F-CD0D-C847CB994603}"/>
              </a:ext>
            </a:extLst>
          </p:cNvPr>
          <p:cNvSpPr txBox="1"/>
          <p:nvPr/>
        </p:nvSpPr>
        <p:spPr bwMode="gray">
          <a:xfrm>
            <a:off x="2566453" y="2641671"/>
            <a:ext cx="1107226" cy="3068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latin typeface="Neo Sans Pro" panose="020B0504030504040204" pitchFamily="34" charset="0"/>
              </a:rPr>
              <a:t>Inferenz</a:t>
            </a:r>
          </a:p>
        </p:txBody>
      </p:sp>
      <p:sp>
        <p:nvSpPr>
          <p:cNvPr id="40" name="Textfeld 42">
            <a:extLst>
              <a:ext uri="{FF2B5EF4-FFF2-40B4-BE49-F238E27FC236}">
                <a16:creationId xmlns:a16="http://schemas.microsoft.com/office/drawing/2014/main" id="{25FADA62-EA3E-C907-3FDC-21C5A1E42506}"/>
              </a:ext>
            </a:extLst>
          </p:cNvPr>
          <p:cNvSpPr txBox="1"/>
          <p:nvPr/>
        </p:nvSpPr>
        <p:spPr bwMode="gray">
          <a:xfrm>
            <a:off x="913952" y="3378646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Population</a:t>
            </a:r>
          </a:p>
        </p:txBody>
      </p:sp>
      <p:sp>
        <p:nvSpPr>
          <p:cNvPr id="41" name="Textfeld 43">
            <a:extLst>
              <a:ext uri="{FF2B5EF4-FFF2-40B4-BE49-F238E27FC236}">
                <a16:creationId xmlns:a16="http://schemas.microsoft.com/office/drawing/2014/main" id="{EA6AB4DC-203A-5625-4DEF-323CB0966133}"/>
              </a:ext>
            </a:extLst>
          </p:cNvPr>
          <p:cNvSpPr txBox="1"/>
          <p:nvPr/>
        </p:nvSpPr>
        <p:spPr bwMode="gray">
          <a:xfrm>
            <a:off x="3573803" y="2822367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Stichprobe</a:t>
            </a:r>
          </a:p>
        </p:txBody>
      </p:sp>
    </p:spTree>
    <p:extLst>
      <p:ext uri="{BB962C8B-B14F-4D97-AF65-F5344CB8AC3E}">
        <p14:creationId xmlns:p14="http://schemas.microsoft.com/office/powerpoint/2010/main" val="21078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E6952C-6B1B-29E7-612F-108736591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673187"/>
            <a:ext cx="6877051" cy="1130587"/>
          </a:xfrm>
        </p:spPr>
        <p:txBody>
          <a:bodyPr/>
          <a:lstStyle/>
          <a:p>
            <a:r>
              <a:rPr lang="de-DE" sz="1200" dirty="0"/>
              <a:t>Das </a:t>
            </a:r>
            <a:r>
              <a:rPr lang="de-DE" sz="1200" b="1" dirty="0"/>
              <a:t>stochastische Modell </a:t>
            </a:r>
            <a:r>
              <a:rPr lang="de-DE" sz="1200" dirty="0"/>
              <a:t>beschreibt das Zufallsexperiment der Stichprobenwahl.</a:t>
            </a:r>
          </a:p>
          <a:p>
            <a:r>
              <a:rPr lang="de-DE" sz="1200" dirty="0"/>
              <a:t>Wir nutzen dieses, um von Stichprobenmerkmalen auf die Populationsmerkmale zu schließen.</a:t>
            </a:r>
          </a:p>
          <a:p>
            <a:r>
              <a:rPr lang="de-DE" sz="1200" dirty="0"/>
              <a:t>Beim Aufstellen eines Modells trifft man Annahmen – stimmen diese nicht, sind die Ergebnisse hinfällig.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B9E8B8-E3D7-B9C8-6E1D-51A9E853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Population, Stichprobe und Modell</a:t>
            </a:r>
            <a:endParaRPr lang="en-DE" dirty="0"/>
          </a:p>
        </p:txBody>
      </p:sp>
      <p:sp>
        <p:nvSpPr>
          <p:cNvPr id="4" name="Ellipse 6">
            <a:extLst>
              <a:ext uri="{FF2B5EF4-FFF2-40B4-BE49-F238E27FC236}">
                <a16:creationId xmlns:a16="http://schemas.microsoft.com/office/drawing/2014/main" id="{C32EFB19-F83B-9032-44AF-19745C540F82}"/>
              </a:ext>
            </a:extLst>
          </p:cNvPr>
          <p:cNvSpPr/>
          <p:nvPr/>
        </p:nvSpPr>
        <p:spPr bwMode="gray">
          <a:xfrm>
            <a:off x="467544" y="1347614"/>
            <a:ext cx="1977882" cy="1977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Ellipse 7">
            <a:extLst>
              <a:ext uri="{FF2B5EF4-FFF2-40B4-BE49-F238E27FC236}">
                <a16:creationId xmlns:a16="http://schemas.microsoft.com/office/drawing/2014/main" id="{D838858F-1397-975D-4184-BE8936B86E44}"/>
              </a:ext>
            </a:extLst>
          </p:cNvPr>
          <p:cNvSpPr/>
          <p:nvPr/>
        </p:nvSpPr>
        <p:spPr bwMode="gray">
          <a:xfrm>
            <a:off x="1202817" y="168801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Ellipse 8">
            <a:extLst>
              <a:ext uri="{FF2B5EF4-FFF2-40B4-BE49-F238E27FC236}">
                <a16:creationId xmlns:a16="http://schemas.microsoft.com/office/drawing/2014/main" id="{FF461EA8-259D-38FC-8BF8-8B22E8D84E45}"/>
              </a:ext>
            </a:extLst>
          </p:cNvPr>
          <p:cNvSpPr/>
          <p:nvPr/>
        </p:nvSpPr>
        <p:spPr bwMode="gray">
          <a:xfrm>
            <a:off x="1668508" y="2106523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7D2F4035-4F08-D314-59F2-B37F9B637640}"/>
              </a:ext>
            </a:extLst>
          </p:cNvPr>
          <p:cNvSpPr/>
          <p:nvPr/>
        </p:nvSpPr>
        <p:spPr bwMode="gray">
          <a:xfrm>
            <a:off x="1066110" y="2180586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7FE22110-1D16-690B-7005-15E1559FC7C7}"/>
              </a:ext>
            </a:extLst>
          </p:cNvPr>
          <p:cNvSpPr/>
          <p:nvPr/>
        </p:nvSpPr>
        <p:spPr bwMode="gray">
          <a:xfrm>
            <a:off x="2103929" y="2037472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Ellipse 11">
            <a:extLst>
              <a:ext uri="{FF2B5EF4-FFF2-40B4-BE49-F238E27FC236}">
                <a16:creationId xmlns:a16="http://schemas.microsoft.com/office/drawing/2014/main" id="{0CFCD2B4-EF3F-AF6B-4BD2-7753A75EE073}"/>
              </a:ext>
            </a:extLst>
          </p:cNvPr>
          <p:cNvSpPr/>
          <p:nvPr/>
        </p:nvSpPr>
        <p:spPr bwMode="gray">
          <a:xfrm>
            <a:off x="1452174" y="2729634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Ellipse 12">
            <a:extLst>
              <a:ext uri="{FF2B5EF4-FFF2-40B4-BE49-F238E27FC236}">
                <a16:creationId xmlns:a16="http://schemas.microsoft.com/office/drawing/2014/main" id="{B49DC0BD-9723-FC35-DE2E-7E3E9696EF93}"/>
              </a:ext>
            </a:extLst>
          </p:cNvPr>
          <p:cNvSpPr/>
          <p:nvPr/>
        </p:nvSpPr>
        <p:spPr bwMode="gray">
          <a:xfrm>
            <a:off x="760804" y="2261987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Ellipse 13">
            <a:extLst>
              <a:ext uri="{FF2B5EF4-FFF2-40B4-BE49-F238E27FC236}">
                <a16:creationId xmlns:a16="http://schemas.microsoft.com/office/drawing/2014/main" id="{92E1E2C9-E0A6-DCF7-C062-E0BDBF91BD41}"/>
              </a:ext>
            </a:extLst>
          </p:cNvPr>
          <p:cNvSpPr/>
          <p:nvPr/>
        </p:nvSpPr>
        <p:spPr bwMode="gray">
          <a:xfrm>
            <a:off x="1922955" y="273708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Ellipse 14">
            <a:extLst>
              <a:ext uri="{FF2B5EF4-FFF2-40B4-BE49-F238E27FC236}">
                <a16:creationId xmlns:a16="http://schemas.microsoft.com/office/drawing/2014/main" id="{5FC9F9B1-07DF-EE11-7EE6-0570FBC45B0D}"/>
              </a:ext>
            </a:extLst>
          </p:cNvPr>
          <p:cNvSpPr/>
          <p:nvPr/>
        </p:nvSpPr>
        <p:spPr bwMode="gray">
          <a:xfrm>
            <a:off x="843619" y="166010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Ellipse 15">
            <a:extLst>
              <a:ext uri="{FF2B5EF4-FFF2-40B4-BE49-F238E27FC236}">
                <a16:creationId xmlns:a16="http://schemas.microsoft.com/office/drawing/2014/main" id="{B4ABC925-E0E9-4846-D697-4043C2084D21}"/>
              </a:ext>
            </a:extLst>
          </p:cNvPr>
          <p:cNvSpPr/>
          <p:nvPr/>
        </p:nvSpPr>
        <p:spPr bwMode="gray">
          <a:xfrm>
            <a:off x="862958" y="28068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Ellipse 16">
            <a:extLst>
              <a:ext uri="{FF2B5EF4-FFF2-40B4-BE49-F238E27FC236}">
                <a16:creationId xmlns:a16="http://schemas.microsoft.com/office/drawing/2014/main" id="{3063532F-8B11-2C30-F2DC-FAD612ECD789}"/>
              </a:ext>
            </a:extLst>
          </p:cNvPr>
          <p:cNvSpPr/>
          <p:nvPr/>
        </p:nvSpPr>
        <p:spPr bwMode="gray">
          <a:xfrm>
            <a:off x="1352899" y="304849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Ellipse 17">
            <a:extLst>
              <a:ext uri="{FF2B5EF4-FFF2-40B4-BE49-F238E27FC236}">
                <a16:creationId xmlns:a16="http://schemas.microsoft.com/office/drawing/2014/main" id="{3EE850A2-7071-2445-449D-62E5DF232F3F}"/>
              </a:ext>
            </a:extLst>
          </p:cNvPr>
          <p:cNvSpPr/>
          <p:nvPr/>
        </p:nvSpPr>
        <p:spPr bwMode="gray">
          <a:xfrm>
            <a:off x="1718603" y="1547908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Ellipse 18">
            <a:extLst>
              <a:ext uri="{FF2B5EF4-FFF2-40B4-BE49-F238E27FC236}">
                <a16:creationId xmlns:a16="http://schemas.microsoft.com/office/drawing/2014/main" id="{EE134964-FE36-D8CE-6071-8316FCE048DC}"/>
              </a:ext>
            </a:extLst>
          </p:cNvPr>
          <p:cNvSpPr/>
          <p:nvPr/>
        </p:nvSpPr>
        <p:spPr bwMode="gray">
          <a:xfrm>
            <a:off x="1380306" y="235510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Ellipse 19">
            <a:extLst>
              <a:ext uri="{FF2B5EF4-FFF2-40B4-BE49-F238E27FC236}">
                <a16:creationId xmlns:a16="http://schemas.microsoft.com/office/drawing/2014/main" id="{D626553E-740E-1D2C-25EE-94996450D349}"/>
              </a:ext>
            </a:extLst>
          </p:cNvPr>
          <p:cNvSpPr/>
          <p:nvPr/>
        </p:nvSpPr>
        <p:spPr bwMode="gray">
          <a:xfrm>
            <a:off x="1394213" y="149479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Ellipse 20">
            <a:extLst>
              <a:ext uri="{FF2B5EF4-FFF2-40B4-BE49-F238E27FC236}">
                <a16:creationId xmlns:a16="http://schemas.microsoft.com/office/drawing/2014/main" id="{1C16760A-261E-0469-D747-176526F92555}"/>
              </a:ext>
            </a:extLst>
          </p:cNvPr>
          <p:cNvSpPr/>
          <p:nvPr/>
        </p:nvSpPr>
        <p:spPr bwMode="gray">
          <a:xfrm>
            <a:off x="1729722" y="243650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Ellipse 21">
            <a:extLst>
              <a:ext uri="{FF2B5EF4-FFF2-40B4-BE49-F238E27FC236}">
                <a16:creationId xmlns:a16="http://schemas.microsoft.com/office/drawing/2014/main" id="{3A44A38C-D762-31AF-01BD-78561E4235BF}"/>
              </a:ext>
            </a:extLst>
          </p:cNvPr>
          <p:cNvSpPr/>
          <p:nvPr/>
        </p:nvSpPr>
        <p:spPr bwMode="gray">
          <a:xfrm>
            <a:off x="1866282" y="1834619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Ellipse 22">
            <a:extLst>
              <a:ext uri="{FF2B5EF4-FFF2-40B4-BE49-F238E27FC236}">
                <a16:creationId xmlns:a16="http://schemas.microsoft.com/office/drawing/2014/main" id="{A22CE3B9-59DC-305B-8F0B-92C9BFEB2ADA}"/>
              </a:ext>
            </a:extLst>
          </p:cNvPr>
          <p:cNvSpPr/>
          <p:nvPr/>
        </p:nvSpPr>
        <p:spPr bwMode="gray">
          <a:xfrm>
            <a:off x="1062148" y="305585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Ellipse 23">
            <a:extLst>
              <a:ext uri="{FF2B5EF4-FFF2-40B4-BE49-F238E27FC236}">
                <a16:creationId xmlns:a16="http://schemas.microsoft.com/office/drawing/2014/main" id="{8F58F9DF-9310-A49B-4A96-18A32F627F90}"/>
              </a:ext>
            </a:extLst>
          </p:cNvPr>
          <p:cNvSpPr/>
          <p:nvPr/>
        </p:nvSpPr>
        <p:spPr bwMode="gray">
          <a:xfrm>
            <a:off x="581057" y="1973293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Ellipse 24">
            <a:extLst>
              <a:ext uri="{FF2B5EF4-FFF2-40B4-BE49-F238E27FC236}">
                <a16:creationId xmlns:a16="http://schemas.microsoft.com/office/drawing/2014/main" id="{2F3B40DC-7D4A-F2B9-FE75-9CB17F9496CE}"/>
              </a:ext>
            </a:extLst>
          </p:cNvPr>
          <p:cNvSpPr/>
          <p:nvPr/>
        </p:nvSpPr>
        <p:spPr bwMode="gray">
          <a:xfrm>
            <a:off x="1025689" y="192852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Ellipse 25">
            <a:extLst>
              <a:ext uri="{FF2B5EF4-FFF2-40B4-BE49-F238E27FC236}">
                <a16:creationId xmlns:a16="http://schemas.microsoft.com/office/drawing/2014/main" id="{E44BEBE4-A3CC-7F6E-EAAE-0EE1DB3CA945}"/>
              </a:ext>
            </a:extLst>
          </p:cNvPr>
          <p:cNvSpPr/>
          <p:nvPr/>
        </p:nvSpPr>
        <p:spPr bwMode="gray">
          <a:xfrm>
            <a:off x="631169" y="2555115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Ellipse 26">
            <a:extLst>
              <a:ext uri="{FF2B5EF4-FFF2-40B4-BE49-F238E27FC236}">
                <a16:creationId xmlns:a16="http://schemas.microsoft.com/office/drawing/2014/main" id="{AF8B95E8-266C-3012-BCD6-F39E8C436AF8}"/>
              </a:ext>
            </a:extLst>
          </p:cNvPr>
          <p:cNvSpPr/>
          <p:nvPr/>
        </p:nvSpPr>
        <p:spPr bwMode="gray">
          <a:xfrm>
            <a:off x="1691763" y="300351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Ellipse 27">
            <a:extLst>
              <a:ext uri="{FF2B5EF4-FFF2-40B4-BE49-F238E27FC236}">
                <a16:creationId xmlns:a16="http://schemas.microsoft.com/office/drawing/2014/main" id="{4AFFFC98-450E-6FC5-6046-CEF93C1F8317}"/>
              </a:ext>
            </a:extLst>
          </p:cNvPr>
          <p:cNvSpPr/>
          <p:nvPr/>
        </p:nvSpPr>
        <p:spPr bwMode="gray">
          <a:xfrm>
            <a:off x="1106636" y="1460649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28">
            <a:extLst>
              <a:ext uri="{FF2B5EF4-FFF2-40B4-BE49-F238E27FC236}">
                <a16:creationId xmlns:a16="http://schemas.microsoft.com/office/drawing/2014/main" id="{D47485A6-5E6E-B3B8-1069-2FCD3D44EBBC}"/>
              </a:ext>
            </a:extLst>
          </p:cNvPr>
          <p:cNvSpPr/>
          <p:nvPr/>
        </p:nvSpPr>
        <p:spPr bwMode="gray">
          <a:xfrm>
            <a:off x="1128208" y="2567414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29">
            <a:extLst>
              <a:ext uri="{FF2B5EF4-FFF2-40B4-BE49-F238E27FC236}">
                <a16:creationId xmlns:a16="http://schemas.microsoft.com/office/drawing/2014/main" id="{B77705AE-8F88-7B00-78A3-FE7530D32755}"/>
              </a:ext>
            </a:extLst>
          </p:cNvPr>
          <p:cNvSpPr/>
          <p:nvPr/>
        </p:nvSpPr>
        <p:spPr bwMode="gray">
          <a:xfrm>
            <a:off x="1430691" y="1886033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Ellipse 30">
            <a:extLst>
              <a:ext uri="{FF2B5EF4-FFF2-40B4-BE49-F238E27FC236}">
                <a16:creationId xmlns:a16="http://schemas.microsoft.com/office/drawing/2014/main" id="{E897638C-E1A0-2C84-D0DA-5E3535A527A6}"/>
              </a:ext>
            </a:extLst>
          </p:cNvPr>
          <p:cNvSpPr/>
          <p:nvPr/>
        </p:nvSpPr>
        <p:spPr bwMode="gray">
          <a:xfrm>
            <a:off x="2122287" y="2480155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666E224D-0792-B8AB-2333-2341EB389549}"/>
              </a:ext>
            </a:extLst>
          </p:cNvPr>
          <p:cNvSpPr/>
          <p:nvPr/>
        </p:nvSpPr>
        <p:spPr bwMode="gray">
          <a:xfrm>
            <a:off x="4203989" y="248208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Ellipse 32">
            <a:extLst>
              <a:ext uri="{FF2B5EF4-FFF2-40B4-BE49-F238E27FC236}">
                <a16:creationId xmlns:a16="http://schemas.microsoft.com/office/drawing/2014/main" id="{16DCAC1D-5FB0-58B3-228E-AFC409248B0D}"/>
              </a:ext>
            </a:extLst>
          </p:cNvPr>
          <p:cNvSpPr/>
          <p:nvPr/>
        </p:nvSpPr>
        <p:spPr bwMode="gray">
          <a:xfrm>
            <a:off x="4203989" y="21563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Ellipse 33">
            <a:extLst>
              <a:ext uri="{FF2B5EF4-FFF2-40B4-BE49-F238E27FC236}">
                <a16:creationId xmlns:a16="http://schemas.microsoft.com/office/drawing/2014/main" id="{D500165A-A81E-6083-DAAC-23B2CDF5A80E}"/>
              </a:ext>
            </a:extLst>
          </p:cNvPr>
          <p:cNvSpPr/>
          <p:nvPr/>
        </p:nvSpPr>
        <p:spPr bwMode="gray">
          <a:xfrm>
            <a:off x="3796070" y="223028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AC3116F9-9202-6C84-CC3C-4FA030695799}"/>
              </a:ext>
            </a:extLst>
          </p:cNvPr>
          <p:cNvSpPr/>
          <p:nvPr/>
        </p:nvSpPr>
        <p:spPr bwMode="gray">
          <a:xfrm>
            <a:off x="3935858" y="203081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Ellipse 35">
            <a:extLst>
              <a:ext uri="{FF2B5EF4-FFF2-40B4-BE49-F238E27FC236}">
                <a16:creationId xmlns:a16="http://schemas.microsoft.com/office/drawing/2014/main" id="{DEE61C77-7D50-9139-7716-5A42D019263B}"/>
              </a:ext>
            </a:extLst>
          </p:cNvPr>
          <p:cNvSpPr/>
          <p:nvPr/>
        </p:nvSpPr>
        <p:spPr bwMode="gray">
          <a:xfrm>
            <a:off x="3952897" y="246523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Ellipse 36">
            <a:extLst>
              <a:ext uri="{FF2B5EF4-FFF2-40B4-BE49-F238E27FC236}">
                <a16:creationId xmlns:a16="http://schemas.microsoft.com/office/drawing/2014/main" id="{165A85FA-3874-B8D4-F36B-C32882C05A6D}"/>
              </a:ext>
            </a:extLst>
          </p:cNvPr>
          <p:cNvSpPr/>
          <p:nvPr/>
        </p:nvSpPr>
        <p:spPr bwMode="gray">
          <a:xfrm>
            <a:off x="4023117" y="2246560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Ellipse 37">
            <a:extLst>
              <a:ext uri="{FF2B5EF4-FFF2-40B4-BE49-F238E27FC236}">
                <a16:creationId xmlns:a16="http://schemas.microsoft.com/office/drawing/2014/main" id="{9612D658-CB17-C422-B694-E3CABFEE6A9A}"/>
              </a:ext>
            </a:extLst>
          </p:cNvPr>
          <p:cNvSpPr/>
          <p:nvPr/>
        </p:nvSpPr>
        <p:spPr bwMode="gray">
          <a:xfrm>
            <a:off x="3735010" y="1990193"/>
            <a:ext cx="763439" cy="7634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Pfeil: nach rechts 38">
            <a:extLst>
              <a:ext uri="{FF2B5EF4-FFF2-40B4-BE49-F238E27FC236}">
                <a16:creationId xmlns:a16="http://schemas.microsoft.com/office/drawing/2014/main" id="{56901D0D-FFC2-10AB-EBA0-DA6F719BA127}"/>
              </a:ext>
            </a:extLst>
          </p:cNvPr>
          <p:cNvSpPr/>
          <p:nvPr/>
        </p:nvSpPr>
        <p:spPr bwMode="gray">
          <a:xfrm flipH="1">
            <a:off x="2560320" y="2396328"/>
            <a:ext cx="1107226" cy="2362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Pfeil: nach rechts 39">
            <a:extLst>
              <a:ext uri="{FF2B5EF4-FFF2-40B4-BE49-F238E27FC236}">
                <a16:creationId xmlns:a16="http://schemas.microsoft.com/office/drawing/2014/main" id="{580F75A4-E66B-8A36-436C-75271E0D189D}"/>
              </a:ext>
            </a:extLst>
          </p:cNvPr>
          <p:cNvSpPr/>
          <p:nvPr/>
        </p:nvSpPr>
        <p:spPr bwMode="gray">
          <a:xfrm>
            <a:off x="2558788" y="2128453"/>
            <a:ext cx="1107226" cy="2362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Textfeld 40">
            <a:extLst>
              <a:ext uri="{FF2B5EF4-FFF2-40B4-BE49-F238E27FC236}">
                <a16:creationId xmlns:a16="http://schemas.microsoft.com/office/drawing/2014/main" id="{1B84A215-32C2-F660-3DE6-E9699E697B39}"/>
              </a:ext>
            </a:extLst>
          </p:cNvPr>
          <p:cNvSpPr txBox="1"/>
          <p:nvPr/>
        </p:nvSpPr>
        <p:spPr bwMode="gray">
          <a:xfrm>
            <a:off x="2547002" y="1815855"/>
            <a:ext cx="1107226" cy="3068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latin typeface="Neo Sans Pro" panose="020B0504030504040204" pitchFamily="34" charset="0"/>
              </a:rPr>
              <a:t>Sampling</a:t>
            </a:r>
            <a:br>
              <a:rPr lang="de-DE" sz="1000" dirty="0">
                <a:latin typeface="Neo Sans Pro" panose="020B0504030504040204" pitchFamily="34" charset="0"/>
              </a:rPr>
            </a:br>
            <a:r>
              <a:rPr lang="de-DE" sz="1000" dirty="0">
                <a:latin typeface="Neo Sans Pro" panose="020B0504030504040204" pitchFamily="34" charset="0"/>
              </a:rPr>
              <a:t>(Zufallsexperiment)</a:t>
            </a:r>
          </a:p>
        </p:txBody>
      </p:sp>
      <p:sp>
        <p:nvSpPr>
          <p:cNvPr id="39" name="Textfeld 41">
            <a:extLst>
              <a:ext uri="{FF2B5EF4-FFF2-40B4-BE49-F238E27FC236}">
                <a16:creationId xmlns:a16="http://schemas.microsoft.com/office/drawing/2014/main" id="{CB24D784-3EF3-8D8F-CD0D-C847CB994603}"/>
              </a:ext>
            </a:extLst>
          </p:cNvPr>
          <p:cNvSpPr txBox="1"/>
          <p:nvPr/>
        </p:nvSpPr>
        <p:spPr bwMode="gray">
          <a:xfrm>
            <a:off x="2566453" y="2641671"/>
            <a:ext cx="1107226" cy="3068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latin typeface="Neo Sans Pro" panose="020B0504030504040204" pitchFamily="34" charset="0"/>
              </a:rPr>
              <a:t>Inferenz</a:t>
            </a:r>
          </a:p>
        </p:txBody>
      </p:sp>
      <p:sp>
        <p:nvSpPr>
          <p:cNvPr id="40" name="Textfeld 42">
            <a:extLst>
              <a:ext uri="{FF2B5EF4-FFF2-40B4-BE49-F238E27FC236}">
                <a16:creationId xmlns:a16="http://schemas.microsoft.com/office/drawing/2014/main" id="{25FADA62-EA3E-C907-3FDC-21C5A1E42506}"/>
              </a:ext>
            </a:extLst>
          </p:cNvPr>
          <p:cNvSpPr txBox="1"/>
          <p:nvPr/>
        </p:nvSpPr>
        <p:spPr bwMode="gray">
          <a:xfrm>
            <a:off x="913952" y="3378646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Population</a:t>
            </a:r>
          </a:p>
        </p:txBody>
      </p:sp>
      <p:sp>
        <p:nvSpPr>
          <p:cNvPr id="41" name="Textfeld 43">
            <a:extLst>
              <a:ext uri="{FF2B5EF4-FFF2-40B4-BE49-F238E27FC236}">
                <a16:creationId xmlns:a16="http://schemas.microsoft.com/office/drawing/2014/main" id="{EA6AB4DC-203A-5625-4DEF-323CB0966133}"/>
              </a:ext>
            </a:extLst>
          </p:cNvPr>
          <p:cNvSpPr txBox="1"/>
          <p:nvPr/>
        </p:nvSpPr>
        <p:spPr bwMode="gray">
          <a:xfrm>
            <a:off x="3573803" y="2822367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Stichprobe</a:t>
            </a:r>
          </a:p>
        </p:txBody>
      </p:sp>
      <p:cxnSp>
        <p:nvCxnSpPr>
          <p:cNvPr id="42" name="Gerade Verbindung mit Pfeil 44">
            <a:extLst>
              <a:ext uri="{FF2B5EF4-FFF2-40B4-BE49-F238E27FC236}">
                <a16:creationId xmlns:a16="http://schemas.microsoft.com/office/drawing/2014/main" id="{4B7E637D-0E08-752A-65E3-8BAB54F0FF66}"/>
              </a:ext>
            </a:extLst>
          </p:cNvPr>
          <p:cNvCxnSpPr>
            <a:cxnSpLocks/>
          </p:cNvCxnSpPr>
          <p:nvPr/>
        </p:nvCxnSpPr>
        <p:spPr bwMode="gray">
          <a:xfrm>
            <a:off x="5074575" y="3147814"/>
            <a:ext cx="187220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5">
            <a:extLst>
              <a:ext uri="{FF2B5EF4-FFF2-40B4-BE49-F238E27FC236}">
                <a16:creationId xmlns:a16="http://schemas.microsoft.com/office/drawing/2014/main" id="{958A7E69-EF26-9503-5E72-F904E9A8A87D}"/>
              </a:ext>
            </a:extLst>
          </p:cNvPr>
          <p:cNvCxnSpPr/>
          <p:nvPr/>
        </p:nvCxnSpPr>
        <p:spPr bwMode="gray">
          <a:xfrm flipV="1">
            <a:off x="5218591" y="1419622"/>
            <a:ext cx="0" cy="1872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7">
                <a:extLst>
                  <a:ext uri="{FF2B5EF4-FFF2-40B4-BE49-F238E27FC236}">
                    <a16:creationId xmlns:a16="http://schemas.microsoft.com/office/drawing/2014/main" id="{70810ABF-F2C6-1A0B-1598-650F39FFA1B3}"/>
                  </a:ext>
                </a:extLst>
              </p:cNvPr>
              <p:cNvSpPr txBox="1"/>
              <p:nvPr/>
            </p:nvSpPr>
            <p:spPr bwMode="gray">
              <a:xfrm>
                <a:off x="5037617" y="3185300"/>
                <a:ext cx="144014" cy="144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44" name="Textfeld 47">
                <a:extLst>
                  <a:ext uri="{FF2B5EF4-FFF2-40B4-BE49-F238E27FC236}">
                    <a16:creationId xmlns:a16="http://schemas.microsoft.com/office/drawing/2014/main" id="{70810ABF-F2C6-1A0B-1598-650F39FF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37617" y="3185300"/>
                <a:ext cx="144014" cy="144016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r Verbinder 53">
            <a:extLst>
              <a:ext uri="{FF2B5EF4-FFF2-40B4-BE49-F238E27FC236}">
                <a16:creationId xmlns:a16="http://schemas.microsoft.com/office/drawing/2014/main" id="{EEDCA283-D037-9BB0-4613-47CFCEC99874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5217635" y="2751770"/>
            <a:ext cx="0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54">
                <a:extLst>
                  <a:ext uri="{FF2B5EF4-FFF2-40B4-BE49-F238E27FC236}">
                    <a16:creationId xmlns:a16="http://schemas.microsoft.com/office/drawing/2014/main" id="{3028ABDD-889D-AA58-63FC-F1A2718B5D21}"/>
                  </a:ext>
                </a:extLst>
              </p:cNvPr>
              <p:cNvSpPr txBox="1"/>
              <p:nvPr/>
            </p:nvSpPr>
            <p:spPr bwMode="gray">
              <a:xfrm>
                <a:off x="4933497" y="1626220"/>
                <a:ext cx="238124" cy="162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46" name="Textfeld 54">
                <a:extLst>
                  <a:ext uri="{FF2B5EF4-FFF2-40B4-BE49-F238E27FC236}">
                    <a16:creationId xmlns:a16="http://schemas.microsoft.com/office/drawing/2014/main" id="{3028ABDD-889D-AA58-63FC-F1A2718B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3497" y="1626220"/>
                <a:ext cx="238124" cy="162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55">
                <a:extLst>
                  <a:ext uri="{FF2B5EF4-FFF2-40B4-BE49-F238E27FC236}">
                    <a16:creationId xmlns:a16="http://schemas.microsoft.com/office/drawing/2014/main" id="{1FF0B11E-87F8-FF69-0970-896B44734CA7}"/>
                  </a:ext>
                </a:extLst>
              </p:cNvPr>
              <p:cNvSpPr txBox="1"/>
              <p:nvPr/>
            </p:nvSpPr>
            <p:spPr bwMode="gray">
              <a:xfrm>
                <a:off x="6910820" y="3179922"/>
                <a:ext cx="144014" cy="144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47" name="Textfeld 55">
                <a:extLst>
                  <a:ext uri="{FF2B5EF4-FFF2-40B4-BE49-F238E27FC236}">
                    <a16:creationId xmlns:a16="http://schemas.microsoft.com/office/drawing/2014/main" id="{1FF0B11E-87F8-FF69-0970-896B4473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10820" y="3179922"/>
                <a:ext cx="144014" cy="144016"/>
              </a:xfrm>
              <a:prstGeom prst="rect">
                <a:avLst/>
              </a:prstGeom>
              <a:blipFill>
                <a:blip r:embed="rId4"/>
                <a:stretch>
                  <a:fillRect l="-16667" r="-8333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56">
                <a:extLst>
                  <a:ext uri="{FF2B5EF4-FFF2-40B4-BE49-F238E27FC236}">
                    <a16:creationId xmlns:a16="http://schemas.microsoft.com/office/drawing/2014/main" id="{BB08B3B9-72C7-6F20-54C9-BB76D5084017}"/>
                  </a:ext>
                </a:extLst>
              </p:cNvPr>
              <p:cNvSpPr txBox="1"/>
              <p:nvPr/>
            </p:nvSpPr>
            <p:spPr bwMode="gray">
              <a:xfrm>
                <a:off x="4983892" y="1347614"/>
                <a:ext cx="196648" cy="144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48" name="Textfeld 56">
                <a:extLst>
                  <a:ext uri="{FF2B5EF4-FFF2-40B4-BE49-F238E27FC236}">
                    <a16:creationId xmlns:a16="http://schemas.microsoft.com/office/drawing/2014/main" id="{BB08B3B9-72C7-6F20-54C9-BB76D508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3892" y="1347614"/>
                <a:ext cx="196648" cy="144016"/>
              </a:xfrm>
              <a:prstGeom prst="rect">
                <a:avLst/>
              </a:prstGeom>
              <a:blipFill>
                <a:blip r:embed="rId5"/>
                <a:stretch>
                  <a:fillRect t="-8333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r Verbinder 57">
            <a:extLst>
              <a:ext uri="{FF2B5EF4-FFF2-40B4-BE49-F238E27FC236}">
                <a16:creationId xmlns:a16="http://schemas.microsoft.com/office/drawing/2014/main" id="{94A5C493-3BD0-7653-E826-F2C3AEA9F799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5218591" y="2391730"/>
            <a:ext cx="0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58">
            <a:extLst>
              <a:ext uri="{FF2B5EF4-FFF2-40B4-BE49-F238E27FC236}">
                <a16:creationId xmlns:a16="http://schemas.microsoft.com/office/drawing/2014/main" id="{C3915642-67CD-2D29-7246-1E19A81D2B13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5219547" y="2031690"/>
            <a:ext cx="0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9">
            <a:extLst>
              <a:ext uri="{FF2B5EF4-FFF2-40B4-BE49-F238E27FC236}">
                <a16:creationId xmlns:a16="http://schemas.microsoft.com/office/drawing/2014/main" id="{5B9C3568-7977-E8D2-D3DF-E5D43E879787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5220503" y="1671650"/>
            <a:ext cx="0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60">
                <a:extLst>
                  <a:ext uri="{FF2B5EF4-FFF2-40B4-BE49-F238E27FC236}">
                    <a16:creationId xmlns:a16="http://schemas.microsoft.com/office/drawing/2014/main" id="{3020328F-C749-3708-D077-520A59CF0E8E}"/>
                  </a:ext>
                </a:extLst>
              </p:cNvPr>
              <p:cNvSpPr txBox="1"/>
              <p:nvPr/>
            </p:nvSpPr>
            <p:spPr bwMode="gray">
              <a:xfrm>
                <a:off x="4933497" y="1987955"/>
                <a:ext cx="238124" cy="162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52" name="Textfeld 60">
                <a:extLst>
                  <a:ext uri="{FF2B5EF4-FFF2-40B4-BE49-F238E27FC236}">
                    <a16:creationId xmlns:a16="http://schemas.microsoft.com/office/drawing/2014/main" id="{3020328F-C749-3708-D077-520A59CF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3497" y="1987955"/>
                <a:ext cx="238124" cy="162870"/>
              </a:xfrm>
              <a:prstGeom prst="rect">
                <a:avLst/>
              </a:prstGeom>
              <a:blipFill>
                <a:blip r:embed="rId6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61">
                <a:extLst>
                  <a:ext uri="{FF2B5EF4-FFF2-40B4-BE49-F238E27FC236}">
                    <a16:creationId xmlns:a16="http://schemas.microsoft.com/office/drawing/2014/main" id="{34B9E19F-BB6A-EFCB-CB77-404D416C9E55}"/>
                  </a:ext>
                </a:extLst>
              </p:cNvPr>
              <p:cNvSpPr txBox="1"/>
              <p:nvPr/>
            </p:nvSpPr>
            <p:spPr bwMode="gray">
              <a:xfrm>
                <a:off x="4933497" y="2343675"/>
                <a:ext cx="243196" cy="162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53" name="Textfeld 61">
                <a:extLst>
                  <a:ext uri="{FF2B5EF4-FFF2-40B4-BE49-F238E27FC236}">
                    <a16:creationId xmlns:a16="http://schemas.microsoft.com/office/drawing/2014/main" id="{34B9E19F-BB6A-EFCB-CB77-404D416C9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3497" y="2343675"/>
                <a:ext cx="243196" cy="162870"/>
              </a:xfrm>
              <a:prstGeom prst="rect">
                <a:avLst/>
              </a:prstGeom>
              <a:blipFill>
                <a:blip r:embed="rId7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62">
                <a:extLst>
                  <a:ext uri="{FF2B5EF4-FFF2-40B4-BE49-F238E27FC236}">
                    <a16:creationId xmlns:a16="http://schemas.microsoft.com/office/drawing/2014/main" id="{759E9A89-FAAE-F797-EFEA-7AAAFFCF8B9E}"/>
                  </a:ext>
                </a:extLst>
              </p:cNvPr>
              <p:cNvSpPr txBox="1"/>
              <p:nvPr/>
            </p:nvSpPr>
            <p:spPr bwMode="gray">
              <a:xfrm>
                <a:off x="4932040" y="2706340"/>
                <a:ext cx="243196" cy="162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1000" b="0" i="1" smtClean="0"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de-DE" sz="1000" dirty="0" err="1"/>
              </a:p>
            </p:txBody>
          </p:sp>
        </mc:Choice>
        <mc:Fallback xmlns="">
          <p:sp>
            <p:nvSpPr>
              <p:cNvPr id="54" name="Textfeld 62">
                <a:extLst>
                  <a:ext uri="{FF2B5EF4-FFF2-40B4-BE49-F238E27FC236}">
                    <a16:creationId xmlns:a16="http://schemas.microsoft.com/office/drawing/2014/main" id="{759E9A89-FAAE-F797-EFEA-7AAAFFCF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2040" y="2706340"/>
                <a:ext cx="243196" cy="162870"/>
              </a:xfrm>
              <a:prstGeom prst="rect">
                <a:avLst/>
              </a:prstGeom>
              <a:blipFill>
                <a:blip r:embed="rId8"/>
                <a:stretch>
                  <a:fillRect l="-20000" r="-1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Gerader Verbinder 66">
            <a:extLst>
              <a:ext uri="{FF2B5EF4-FFF2-40B4-BE49-F238E27FC236}">
                <a16:creationId xmlns:a16="http://schemas.microsoft.com/office/drawing/2014/main" id="{62E9778B-54DB-2D1B-ADE2-6D9D25254C41}"/>
              </a:ext>
            </a:extLst>
          </p:cNvPr>
          <p:cNvCxnSpPr/>
          <p:nvPr/>
        </p:nvCxnSpPr>
        <p:spPr bwMode="gray">
          <a:xfrm>
            <a:off x="6775255" y="3111810"/>
            <a:ext cx="0" cy="72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67">
            <a:extLst>
              <a:ext uri="{FF2B5EF4-FFF2-40B4-BE49-F238E27FC236}">
                <a16:creationId xmlns:a16="http://schemas.microsoft.com/office/drawing/2014/main" id="{7615F1C8-2DA5-7E1F-E8D8-BCE41B4C1B38}"/>
              </a:ext>
            </a:extLst>
          </p:cNvPr>
          <p:cNvCxnSpPr>
            <a:cxnSpLocks/>
          </p:cNvCxnSpPr>
          <p:nvPr/>
        </p:nvCxnSpPr>
        <p:spPr bwMode="gray">
          <a:xfrm flipH="1">
            <a:off x="5074575" y="3147814"/>
            <a:ext cx="14401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ihandform: Form 68">
            <a:extLst>
              <a:ext uri="{FF2B5EF4-FFF2-40B4-BE49-F238E27FC236}">
                <a16:creationId xmlns:a16="http://schemas.microsoft.com/office/drawing/2014/main" id="{FC4CB2D5-4179-3367-3A14-24BAE9F4E4A0}"/>
              </a:ext>
            </a:extLst>
          </p:cNvPr>
          <p:cNvSpPr/>
          <p:nvPr/>
        </p:nvSpPr>
        <p:spPr bwMode="gray">
          <a:xfrm>
            <a:off x="5218091" y="2358059"/>
            <a:ext cx="1556385" cy="789334"/>
          </a:xfrm>
          <a:custGeom>
            <a:avLst/>
            <a:gdLst>
              <a:gd name="connsiteX0" fmla="*/ 0 w 1556385"/>
              <a:gd name="connsiteY0" fmla="*/ 843424 h 843424"/>
              <a:gd name="connsiteX1" fmla="*/ 192405 w 1556385"/>
              <a:gd name="connsiteY1" fmla="*/ 56659 h 843424"/>
              <a:gd name="connsiteX2" fmla="*/ 276225 w 1556385"/>
              <a:gd name="connsiteY2" fmla="*/ 115714 h 843424"/>
              <a:gd name="connsiteX3" fmla="*/ 600075 w 1556385"/>
              <a:gd name="connsiteY3" fmla="*/ 544339 h 843424"/>
              <a:gd name="connsiteX4" fmla="*/ 923925 w 1556385"/>
              <a:gd name="connsiteY4" fmla="*/ 734839 h 843424"/>
              <a:gd name="connsiteX5" fmla="*/ 1240155 w 1556385"/>
              <a:gd name="connsiteY5" fmla="*/ 811039 h 843424"/>
              <a:gd name="connsiteX6" fmla="*/ 1556385 w 1556385"/>
              <a:gd name="connsiteY6" fmla="*/ 839614 h 843424"/>
              <a:gd name="connsiteX0" fmla="*/ 0 w 1556385"/>
              <a:gd name="connsiteY0" fmla="*/ 843424 h 843424"/>
              <a:gd name="connsiteX1" fmla="*/ 177165 w 1556385"/>
              <a:gd name="connsiteY1" fmla="*/ 56659 h 843424"/>
              <a:gd name="connsiteX2" fmla="*/ 276225 w 1556385"/>
              <a:gd name="connsiteY2" fmla="*/ 115714 h 843424"/>
              <a:gd name="connsiteX3" fmla="*/ 600075 w 1556385"/>
              <a:gd name="connsiteY3" fmla="*/ 544339 h 843424"/>
              <a:gd name="connsiteX4" fmla="*/ 923925 w 1556385"/>
              <a:gd name="connsiteY4" fmla="*/ 734839 h 843424"/>
              <a:gd name="connsiteX5" fmla="*/ 1240155 w 1556385"/>
              <a:gd name="connsiteY5" fmla="*/ 811039 h 843424"/>
              <a:gd name="connsiteX6" fmla="*/ 1556385 w 1556385"/>
              <a:gd name="connsiteY6" fmla="*/ 839614 h 843424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8417 h 788417"/>
              <a:gd name="connsiteX1" fmla="*/ 177165 w 1556385"/>
              <a:gd name="connsiteY1" fmla="*/ 1652 h 788417"/>
              <a:gd name="connsiteX2" fmla="*/ 276225 w 1556385"/>
              <a:gd name="connsiteY2" fmla="*/ 60707 h 788417"/>
              <a:gd name="connsiteX3" fmla="*/ 600075 w 1556385"/>
              <a:gd name="connsiteY3" fmla="*/ 489332 h 788417"/>
              <a:gd name="connsiteX4" fmla="*/ 923925 w 1556385"/>
              <a:gd name="connsiteY4" fmla="*/ 679832 h 788417"/>
              <a:gd name="connsiteX5" fmla="*/ 1240155 w 1556385"/>
              <a:gd name="connsiteY5" fmla="*/ 756032 h 788417"/>
              <a:gd name="connsiteX6" fmla="*/ 1556385 w 1556385"/>
              <a:gd name="connsiteY6" fmla="*/ 784607 h 788417"/>
              <a:gd name="connsiteX0" fmla="*/ 0 w 1556385"/>
              <a:gd name="connsiteY0" fmla="*/ 788417 h 788417"/>
              <a:gd name="connsiteX1" fmla="*/ 177165 w 1556385"/>
              <a:gd name="connsiteY1" fmla="*/ 1652 h 788417"/>
              <a:gd name="connsiteX2" fmla="*/ 276225 w 1556385"/>
              <a:gd name="connsiteY2" fmla="*/ 60707 h 788417"/>
              <a:gd name="connsiteX3" fmla="*/ 600075 w 1556385"/>
              <a:gd name="connsiteY3" fmla="*/ 489332 h 788417"/>
              <a:gd name="connsiteX4" fmla="*/ 923925 w 1556385"/>
              <a:gd name="connsiteY4" fmla="*/ 679832 h 788417"/>
              <a:gd name="connsiteX5" fmla="*/ 1240155 w 1556385"/>
              <a:gd name="connsiteY5" fmla="*/ 756032 h 788417"/>
              <a:gd name="connsiteX6" fmla="*/ 1556385 w 1556385"/>
              <a:gd name="connsiteY6" fmla="*/ 784607 h 788417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875 h 786875"/>
              <a:gd name="connsiteX1" fmla="*/ 177165 w 1556385"/>
              <a:gd name="connsiteY1" fmla="*/ 110 h 786875"/>
              <a:gd name="connsiteX2" fmla="*/ 276225 w 1556385"/>
              <a:gd name="connsiteY2" fmla="*/ 59165 h 786875"/>
              <a:gd name="connsiteX3" fmla="*/ 600075 w 1556385"/>
              <a:gd name="connsiteY3" fmla="*/ 487790 h 786875"/>
              <a:gd name="connsiteX4" fmla="*/ 923925 w 1556385"/>
              <a:gd name="connsiteY4" fmla="*/ 678290 h 786875"/>
              <a:gd name="connsiteX5" fmla="*/ 1240155 w 1556385"/>
              <a:gd name="connsiteY5" fmla="*/ 754490 h 786875"/>
              <a:gd name="connsiteX6" fmla="*/ 1556385 w 1556385"/>
              <a:gd name="connsiteY6" fmla="*/ 783065 h 786875"/>
              <a:gd name="connsiteX0" fmla="*/ 0 w 1556385"/>
              <a:gd name="connsiteY0" fmla="*/ 786776 h 786776"/>
              <a:gd name="connsiteX1" fmla="*/ 177165 w 1556385"/>
              <a:gd name="connsiteY1" fmla="*/ 11 h 786776"/>
              <a:gd name="connsiteX2" fmla="*/ 276225 w 1556385"/>
              <a:gd name="connsiteY2" fmla="*/ 59066 h 786776"/>
              <a:gd name="connsiteX3" fmla="*/ 600075 w 1556385"/>
              <a:gd name="connsiteY3" fmla="*/ 487691 h 786776"/>
              <a:gd name="connsiteX4" fmla="*/ 923925 w 1556385"/>
              <a:gd name="connsiteY4" fmla="*/ 678191 h 786776"/>
              <a:gd name="connsiteX5" fmla="*/ 1240155 w 1556385"/>
              <a:gd name="connsiteY5" fmla="*/ 754391 h 786776"/>
              <a:gd name="connsiteX6" fmla="*/ 1556385 w 1556385"/>
              <a:gd name="connsiteY6" fmla="*/ 782966 h 786776"/>
              <a:gd name="connsiteX0" fmla="*/ 0 w 1556385"/>
              <a:gd name="connsiteY0" fmla="*/ 786776 h 786776"/>
              <a:gd name="connsiteX1" fmla="*/ 177165 w 1556385"/>
              <a:gd name="connsiteY1" fmla="*/ 11 h 786776"/>
              <a:gd name="connsiteX2" fmla="*/ 276225 w 1556385"/>
              <a:gd name="connsiteY2" fmla="*/ 59066 h 786776"/>
              <a:gd name="connsiteX3" fmla="*/ 600075 w 1556385"/>
              <a:gd name="connsiteY3" fmla="*/ 487691 h 786776"/>
              <a:gd name="connsiteX4" fmla="*/ 923925 w 1556385"/>
              <a:gd name="connsiteY4" fmla="*/ 678191 h 786776"/>
              <a:gd name="connsiteX5" fmla="*/ 1240155 w 1556385"/>
              <a:gd name="connsiteY5" fmla="*/ 754391 h 786776"/>
              <a:gd name="connsiteX6" fmla="*/ 1556385 w 1556385"/>
              <a:gd name="connsiteY6" fmla="*/ 782966 h 786776"/>
              <a:gd name="connsiteX0" fmla="*/ 0 w 1556385"/>
              <a:gd name="connsiteY0" fmla="*/ 786766 h 786766"/>
              <a:gd name="connsiteX1" fmla="*/ 177165 w 1556385"/>
              <a:gd name="connsiteY1" fmla="*/ 1 h 786766"/>
              <a:gd name="connsiteX2" fmla="*/ 276225 w 1556385"/>
              <a:gd name="connsiteY2" fmla="*/ 59056 h 786766"/>
              <a:gd name="connsiteX3" fmla="*/ 600075 w 1556385"/>
              <a:gd name="connsiteY3" fmla="*/ 487681 h 786766"/>
              <a:gd name="connsiteX4" fmla="*/ 923925 w 1556385"/>
              <a:gd name="connsiteY4" fmla="*/ 678181 h 786766"/>
              <a:gd name="connsiteX5" fmla="*/ 1240155 w 1556385"/>
              <a:gd name="connsiteY5" fmla="*/ 754381 h 786766"/>
              <a:gd name="connsiteX6" fmla="*/ 1556385 w 1556385"/>
              <a:gd name="connsiteY6" fmla="*/ 782956 h 786766"/>
              <a:gd name="connsiteX0" fmla="*/ 0 w 1556385"/>
              <a:gd name="connsiteY0" fmla="*/ 786766 h 786766"/>
              <a:gd name="connsiteX1" fmla="*/ 177165 w 1556385"/>
              <a:gd name="connsiteY1" fmla="*/ 1 h 786766"/>
              <a:gd name="connsiteX2" fmla="*/ 276225 w 1556385"/>
              <a:gd name="connsiteY2" fmla="*/ 59056 h 786766"/>
              <a:gd name="connsiteX3" fmla="*/ 600075 w 1556385"/>
              <a:gd name="connsiteY3" fmla="*/ 487681 h 786766"/>
              <a:gd name="connsiteX4" fmla="*/ 923925 w 1556385"/>
              <a:gd name="connsiteY4" fmla="*/ 678181 h 786766"/>
              <a:gd name="connsiteX5" fmla="*/ 1240155 w 1556385"/>
              <a:gd name="connsiteY5" fmla="*/ 754381 h 786766"/>
              <a:gd name="connsiteX6" fmla="*/ 1556385 w 1556385"/>
              <a:gd name="connsiteY6" fmla="*/ 782956 h 786766"/>
              <a:gd name="connsiteX0" fmla="*/ 0 w 1556385"/>
              <a:gd name="connsiteY0" fmla="*/ 786766 h 786766"/>
              <a:gd name="connsiteX1" fmla="*/ 177165 w 1556385"/>
              <a:gd name="connsiteY1" fmla="*/ 1 h 786766"/>
              <a:gd name="connsiteX2" fmla="*/ 276225 w 1556385"/>
              <a:gd name="connsiteY2" fmla="*/ 59056 h 786766"/>
              <a:gd name="connsiteX3" fmla="*/ 600075 w 1556385"/>
              <a:gd name="connsiteY3" fmla="*/ 487681 h 786766"/>
              <a:gd name="connsiteX4" fmla="*/ 923925 w 1556385"/>
              <a:gd name="connsiteY4" fmla="*/ 678181 h 786766"/>
              <a:gd name="connsiteX5" fmla="*/ 1240155 w 1556385"/>
              <a:gd name="connsiteY5" fmla="*/ 754381 h 786766"/>
              <a:gd name="connsiteX6" fmla="*/ 1556385 w 1556385"/>
              <a:gd name="connsiteY6" fmla="*/ 782956 h 786766"/>
              <a:gd name="connsiteX0" fmla="*/ 0 w 1556385"/>
              <a:gd name="connsiteY0" fmla="*/ 787510 h 787510"/>
              <a:gd name="connsiteX1" fmla="*/ 177165 w 1556385"/>
              <a:gd name="connsiteY1" fmla="*/ 745 h 787510"/>
              <a:gd name="connsiteX2" fmla="*/ 276225 w 1556385"/>
              <a:gd name="connsiteY2" fmla="*/ 59800 h 787510"/>
              <a:gd name="connsiteX3" fmla="*/ 600075 w 1556385"/>
              <a:gd name="connsiteY3" fmla="*/ 488425 h 787510"/>
              <a:gd name="connsiteX4" fmla="*/ 923925 w 1556385"/>
              <a:gd name="connsiteY4" fmla="*/ 678925 h 787510"/>
              <a:gd name="connsiteX5" fmla="*/ 1240155 w 1556385"/>
              <a:gd name="connsiteY5" fmla="*/ 755125 h 787510"/>
              <a:gd name="connsiteX6" fmla="*/ 1556385 w 1556385"/>
              <a:gd name="connsiteY6" fmla="*/ 783700 h 787510"/>
              <a:gd name="connsiteX0" fmla="*/ 0 w 1556385"/>
              <a:gd name="connsiteY0" fmla="*/ 789884 h 789884"/>
              <a:gd name="connsiteX1" fmla="*/ 177165 w 1556385"/>
              <a:gd name="connsiteY1" fmla="*/ 3119 h 789884"/>
              <a:gd name="connsiteX2" fmla="*/ 276225 w 1556385"/>
              <a:gd name="connsiteY2" fmla="*/ 62174 h 789884"/>
              <a:gd name="connsiteX3" fmla="*/ 600075 w 1556385"/>
              <a:gd name="connsiteY3" fmla="*/ 490799 h 789884"/>
              <a:gd name="connsiteX4" fmla="*/ 923925 w 1556385"/>
              <a:gd name="connsiteY4" fmla="*/ 681299 h 789884"/>
              <a:gd name="connsiteX5" fmla="*/ 1240155 w 1556385"/>
              <a:gd name="connsiteY5" fmla="*/ 757499 h 789884"/>
              <a:gd name="connsiteX6" fmla="*/ 1556385 w 1556385"/>
              <a:gd name="connsiteY6" fmla="*/ 786074 h 789884"/>
              <a:gd name="connsiteX0" fmla="*/ 0 w 1556385"/>
              <a:gd name="connsiteY0" fmla="*/ 789884 h 789884"/>
              <a:gd name="connsiteX1" fmla="*/ 177165 w 1556385"/>
              <a:gd name="connsiteY1" fmla="*/ 3119 h 789884"/>
              <a:gd name="connsiteX2" fmla="*/ 276225 w 1556385"/>
              <a:gd name="connsiteY2" fmla="*/ 62174 h 789884"/>
              <a:gd name="connsiteX3" fmla="*/ 600075 w 1556385"/>
              <a:gd name="connsiteY3" fmla="*/ 490799 h 789884"/>
              <a:gd name="connsiteX4" fmla="*/ 923925 w 1556385"/>
              <a:gd name="connsiteY4" fmla="*/ 681299 h 789884"/>
              <a:gd name="connsiteX5" fmla="*/ 1240155 w 1556385"/>
              <a:gd name="connsiteY5" fmla="*/ 757499 h 789884"/>
              <a:gd name="connsiteX6" fmla="*/ 1556385 w 1556385"/>
              <a:gd name="connsiteY6" fmla="*/ 786074 h 789884"/>
              <a:gd name="connsiteX0" fmla="*/ 0 w 1556385"/>
              <a:gd name="connsiteY0" fmla="*/ 786944 h 786944"/>
              <a:gd name="connsiteX1" fmla="*/ 177165 w 1556385"/>
              <a:gd name="connsiteY1" fmla="*/ 179 h 786944"/>
              <a:gd name="connsiteX2" fmla="*/ 276225 w 1556385"/>
              <a:gd name="connsiteY2" fmla="*/ 59234 h 786944"/>
              <a:gd name="connsiteX3" fmla="*/ 600075 w 1556385"/>
              <a:gd name="connsiteY3" fmla="*/ 487859 h 786944"/>
              <a:gd name="connsiteX4" fmla="*/ 923925 w 1556385"/>
              <a:gd name="connsiteY4" fmla="*/ 678359 h 786944"/>
              <a:gd name="connsiteX5" fmla="*/ 1240155 w 1556385"/>
              <a:gd name="connsiteY5" fmla="*/ 754559 h 786944"/>
              <a:gd name="connsiteX6" fmla="*/ 1556385 w 1556385"/>
              <a:gd name="connsiteY6" fmla="*/ 783134 h 786944"/>
              <a:gd name="connsiteX0" fmla="*/ 0 w 1556385"/>
              <a:gd name="connsiteY0" fmla="*/ 789334 h 789334"/>
              <a:gd name="connsiteX1" fmla="*/ 177165 w 1556385"/>
              <a:gd name="connsiteY1" fmla="*/ 2569 h 789334"/>
              <a:gd name="connsiteX2" fmla="*/ 276225 w 1556385"/>
              <a:gd name="connsiteY2" fmla="*/ 61624 h 789334"/>
              <a:gd name="connsiteX3" fmla="*/ 600075 w 1556385"/>
              <a:gd name="connsiteY3" fmla="*/ 490249 h 789334"/>
              <a:gd name="connsiteX4" fmla="*/ 923925 w 1556385"/>
              <a:gd name="connsiteY4" fmla="*/ 680749 h 789334"/>
              <a:gd name="connsiteX5" fmla="*/ 1240155 w 1556385"/>
              <a:gd name="connsiteY5" fmla="*/ 756949 h 789334"/>
              <a:gd name="connsiteX6" fmla="*/ 1556385 w 1556385"/>
              <a:gd name="connsiteY6" fmla="*/ 785524 h 78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6385" h="789334">
                <a:moveTo>
                  <a:pt x="0" y="789334"/>
                </a:moveTo>
                <a:cubicBezTo>
                  <a:pt x="21749" y="504219"/>
                  <a:pt x="127318" y="17174"/>
                  <a:pt x="177165" y="2569"/>
                </a:cubicBezTo>
                <a:cubicBezTo>
                  <a:pt x="227012" y="-12036"/>
                  <a:pt x="253365" y="39399"/>
                  <a:pt x="276225" y="61624"/>
                </a:cubicBezTo>
                <a:cubicBezTo>
                  <a:pt x="299085" y="83849"/>
                  <a:pt x="492125" y="387062"/>
                  <a:pt x="600075" y="490249"/>
                </a:cubicBezTo>
                <a:cubicBezTo>
                  <a:pt x="708025" y="593436"/>
                  <a:pt x="817245" y="636299"/>
                  <a:pt x="923925" y="680749"/>
                </a:cubicBezTo>
                <a:cubicBezTo>
                  <a:pt x="1030605" y="725199"/>
                  <a:pt x="1138555" y="743297"/>
                  <a:pt x="1240155" y="756949"/>
                </a:cubicBezTo>
                <a:cubicBezTo>
                  <a:pt x="1345565" y="774411"/>
                  <a:pt x="1450975" y="779967"/>
                  <a:pt x="1556385" y="785524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8" name="Gerade Verbindung mit Pfeil 72">
            <a:extLst>
              <a:ext uri="{FF2B5EF4-FFF2-40B4-BE49-F238E27FC236}">
                <a16:creationId xmlns:a16="http://schemas.microsoft.com/office/drawing/2014/main" id="{391062FC-4183-41FA-70A9-B75B463CA9F8}"/>
              </a:ext>
            </a:extLst>
          </p:cNvPr>
          <p:cNvCxnSpPr>
            <a:cxnSpLocks/>
          </p:cNvCxnSpPr>
          <p:nvPr/>
        </p:nvCxnSpPr>
        <p:spPr bwMode="gray">
          <a:xfrm>
            <a:off x="3138694" y="1561901"/>
            <a:ext cx="0" cy="252217"/>
          </a:xfrm>
          <a:prstGeom prst="straightConnector1">
            <a:avLst/>
          </a:prstGeom>
          <a:ln w="19050"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73">
            <a:extLst>
              <a:ext uri="{FF2B5EF4-FFF2-40B4-BE49-F238E27FC236}">
                <a16:creationId xmlns:a16="http://schemas.microsoft.com/office/drawing/2014/main" id="{A06894D9-AFB7-DB57-28B2-D0629385B20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131840" y="2823081"/>
            <a:ext cx="0" cy="25221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77">
            <a:extLst>
              <a:ext uri="{FF2B5EF4-FFF2-40B4-BE49-F238E27FC236}">
                <a16:creationId xmlns:a16="http://schemas.microsoft.com/office/drawing/2014/main" id="{4820EBB3-5D67-25E8-000B-14533FA3EDE6}"/>
              </a:ext>
            </a:extLst>
          </p:cNvPr>
          <p:cNvCxnSpPr>
            <a:cxnSpLocks/>
          </p:cNvCxnSpPr>
          <p:nvPr/>
        </p:nvCxnSpPr>
        <p:spPr bwMode="gray">
          <a:xfrm>
            <a:off x="3131840" y="1565550"/>
            <a:ext cx="1800200" cy="0"/>
          </a:xfrm>
          <a:prstGeom prst="line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79">
            <a:extLst>
              <a:ext uri="{FF2B5EF4-FFF2-40B4-BE49-F238E27FC236}">
                <a16:creationId xmlns:a16="http://schemas.microsoft.com/office/drawing/2014/main" id="{C6D62E95-92F2-6C0D-8484-343C91F5A70F}"/>
              </a:ext>
            </a:extLst>
          </p:cNvPr>
          <p:cNvCxnSpPr>
            <a:cxnSpLocks/>
          </p:cNvCxnSpPr>
          <p:nvPr/>
        </p:nvCxnSpPr>
        <p:spPr bwMode="gray">
          <a:xfrm>
            <a:off x="3123017" y="3075298"/>
            <a:ext cx="18002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80">
            <a:extLst>
              <a:ext uri="{FF2B5EF4-FFF2-40B4-BE49-F238E27FC236}">
                <a16:creationId xmlns:a16="http://schemas.microsoft.com/office/drawing/2014/main" id="{4F5E0A51-D992-F78D-4BB3-47391808E757}"/>
              </a:ext>
            </a:extLst>
          </p:cNvPr>
          <p:cNvSpPr txBox="1"/>
          <p:nvPr/>
        </p:nvSpPr>
        <p:spPr bwMode="gray">
          <a:xfrm>
            <a:off x="5508104" y="3291830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Modell</a:t>
            </a:r>
          </a:p>
        </p:txBody>
      </p:sp>
    </p:spTree>
    <p:extLst>
      <p:ext uri="{BB962C8B-B14F-4D97-AF65-F5344CB8AC3E}">
        <p14:creationId xmlns:p14="http://schemas.microsoft.com/office/powerpoint/2010/main" val="1165534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52" grpId="0"/>
      <p:bldP spid="53" grpId="0"/>
      <p:bldP spid="54" grpId="0"/>
      <p:bldP spid="57" grpId="0" animBg="1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1A853-B3D7-D5ED-E13B-F9EF6EDD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von Stichproben</a:t>
            </a:r>
            <a:endParaRPr lang="en-DE" dirty="0"/>
          </a:p>
        </p:txBody>
      </p:sp>
      <p:sp>
        <p:nvSpPr>
          <p:cNvPr id="4" name="Ellipse 35">
            <a:extLst>
              <a:ext uri="{FF2B5EF4-FFF2-40B4-BE49-F238E27FC236}">
                <a16:creationId xmlns:a16="http://schemas.microsoft.com/office/drawing/2014/main" id="{F0500724-2415-7BA2-63CC-E18712C484AC}"/>
              </a:ext>
            </a:extLst>
          </p:cNvPr>
          <p:cNvSpPr/>
          <p:nvPr/>
        </p:nvSpPr>
        <p:spPr bwMode="gray">
          <a:xfrm>
            <a:off x="467544" y="1347614"/>
            <a:ext cx="1977882" cy="19778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Ellipse 36">
            <a:extLst>
              <a:ext uri="{FF2B5EF4-FFF2-40B4-BE49-F238E27FC236}">
                <a16:creationId xmlns:a16="http://schemas.microsoft.com/office/drawing/2014/main" id="{C8A8B99B-A283-260F-DB42-D6D214D6C1BE}"/>
              </a:ext>
            </a:extLst>
          </p:cNvPr>
          <p:cNvSpPr/>
          <p:nvPr/>
        </p:nvSpPr>
        <p:spPr bwMode="gray">
          <a:xfrm>
            <a:off x="1202817" y="168801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Ellipse 37">
            <a:extLst>
              <a:ext uri="{FF2B5EF4-FFF2-40B4-BE49-F238E27FC236}">
                <a16:creationId xmlns:a16="http://schemas.microsoft.com/office/drawing/2014/main" id="{1F9CA85D-EE57-61F3-FB88-8DA0A7FA334F}"/>
              </a:ext>
            </a:extLst>
          </p:cNvPr>
          <p:cNvSpPr/>
          <p:nvPr/>
        </p:nvSpPr>
        <p:spPr bwMode="gray">
          <a:xfrm>
            <a:off x="1668508" y="2106523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Ellipse 38">
            <a:extLst>
              <a:ext uri="{FF2B5EF4-FFF2-40B4-BE49-F238E27FC236}">
                <a16:creationId xmlns:a16="http://schemas.microsoft.com/office/drawing/2014/main" id="{85EDFD18-AE3D-CC9F-65BD-0E56111456F3}"/>
              </a:ext>
            </a:extLst>
          </p:cNvPr>
          <p:cNvSpPr/>
          <p:nvPr/>
        </p:nvSpPr>
        <p:spPr bwMode="gray">
          <a:xfrm>
            <a:off x="1066110" y="2180586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39">
            <a:extLst>
              <a:ext uri="{FF2B5EF4-FFF2-40B4-BE49-F238E27FC236}">
                <a16:creationId xmlns:a16="http://schemas.microsoft.com/office/drawing/2014/main" id="{0CFA9256-B185-AED4-7EF4-298959FD50EC}"/>
              </a:ext>
            </a:extLst>
          </p:cNvPr>
          <p:cNvSpPr/>
          <p:nvPr/>
        </p:nvSpPr>
        <p:spPr bwMode="gray">
          <a:xfrm>
            <a:off x="2103929" y="2037472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Ellipse 40">
            <a:extLst>
              <a:ext uri="{FF2B5EF4-FFF2-40B4-BE49-F238E27FC236}">
                <a16:creationId xmlns:a16="http://schemas.microsoft.com/office/drawing/2014/main" id="{A4708C7C-B4C0-5A85-0862-4CC13AE6AEAC}"/>
              </a:ext>
            </a:extLst>
          </p:cNvPr>
          <p:cNvSpPr/>
          <p:nvPr/>
        </p:nvSpPr>
        <p:spPr bwMode="gray">
          <a:xfrm>
            <a:off x="1452174" y="2729634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Ellipse 41">
            <a:extLst>
              <a:ext uri="{FF2B5EF4-FFF2-40B4-BE49-F238E27FC236}">
                <a16:creationId xmlns:a16="http://schemas.microsoft.com/office/drawing/2014/main" id="{BD422974-3453-1912-A3AF-C6280F08914E}"/>
              </a:ext>
            </a:extLst>
          </p:cNvPr>
          <p:cNvSpPr/>
          <p:nvPr/>
        </p:nvSpPr>
        <p:spPr bwMode="gray">
          <a:xfrm>
            <a:off x="760804" y="2261987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Ellipse 42">
            <a:extLst>
              <a:ext uri="{FF2B5EF4-FFF2-40B4-BE49-F238E27FC236}">
                <a16:creationId xmlns:a16="http://schemas.microsoft.com/office/drawing/2014/main" id="{68D2B3C9-06A7-6E6E-657B-F4D9FACAB811}"/>
              </a:ext>
            </a:extLst>
          </p:cNvPr>
          <p:cNvSpPr/>
          <p:nvPr/>
        </p:nvSpPr>
        <p:spPr bwMode="gray">
          <a:xfrm>
            <a:off x="1922955" y="273708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Ellipse 43">
            <a:extLst>
              <a:ext uri="{FF2B5EF4-FFF2-40B4-BE49-F238E27FC236}">
                <a16:creationId xmlns:a16="http://schemas.microsoft.com/office/drawing/2014/main" id="{54552FC3-6541-7A80-9F72-38CD42C6E826}"/>
              </a:ext>
            </a:extLst>
          </p:cNvPr>
          <p:cNvSpPr/>
          <p:nvPr/>
        </p:nvSpPr>
        <p:spPr bwMode="gray">
          <a:xfrm>
            <a:off x="843619" y="166010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Ellipse 44">
            <a:extLst>
              <a:ext uri="{FF2B5EF4-FFF2-40B4-BE49-F238E27FC236}">
                <a16:creationId xmlns:a16="http://schemas.microsoft.com/office/drawing/2014/main" id="{1D3A8DDF-FF85-380C-0B91-F64B76C42A81}"/>
              </a:ext>
            </a:extLst>
          </p:cNvPr>
          <p:cNvSpPr/>
          <p:nvPr/>
        </p:nvSpPr>
        <p:spPr bwMode="gray">
          <a:xfrm>
            <a:off x="862958" y="28068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Ellipse 45">
            <a:extLst>
              <a:ext uri="{FF2B5EF4-FFF2-40B4-BE49-F238E27FC236}">
                <a16:creationId xmlns:a16="http://schemas.microsoft.com/office/drawing/2014/main" id="{98008FA6-3A99-B1FB-7D37-BC81B2027ADF}"/>
              </a:ext>
            </a:extLst>
          </p:cNvPr>
          <p:cNvSpPr/>
          <p:nvPr/>
        </p:nvSpPr>
        <p:spPr bwMode="gray">
          <a:xfrm>
            <a:off x="1352899" y="304849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Ellipse 46">
            <a:extLst>
              <a:ext uri="{FF2B5EF4-FFF2-40B4-BE49-F238E27FC236}">
                <a16:creationId xmlns:a16="http://schemas.microsoft.com/office/drawing/2014/main" id="{41A66E7C-E1CD-F4DD-275D-DFF90FEC6D18}"/>
              </a:ext>
            </a:extLst>
          </p:cNvPr>
          <p:cNvSpPr/>
          <p:nvPr/>
        </p:nvSpPr>
        <p:spPr bwMode="gray">
          <a:xfrm>
            <a:off x="1718603" y="1547908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Ellipse 47">
            <a:extLst>
              <a:ext uri="{FF2B5EF4-FFF2-40B4-BE49-F238E27FC236}">
                <a16:creationId xmlns:a16="http://schemas.microsoft.com/office/drawing/2014/main" id="{D48E78FE-BDB1-FBC9-D9EA-E017FF961ECB}"/>
              </a:ext>
            </a:extLst>
          </p:cNvPr>
          <p:cNvSpPr/>
          <p:nvPr/>
        </p:nvSpPr>
        <p:spPr bwMode="gray">
          <a:xfrm>
            <a:off x="1380306" y="235510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Ellipse 48">
            <a:extLst>
              <a:ext uri="{FF2B5EF4-FFF2-40B4-BE49-F238E27FC236}">
                <a16:creationId xmlns:a16="http://schemas.microsoft.com/office/drawing/2014/main" id="{680BE4F2-F254-10DF-1A5E-E242B57B7DAB}"/>
              </a:ext>
            </a:extLst>
          </p:cNvPr>
          <p:cNvSpPr/>
          <p:nvPr/>
        </p:nvSpPr>
        <p:spPr bwMode="gray">
          <a:xfrm>
            <a:off x="1394213" y="149479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Ellipse 49">
            <a:extLst>
              <a:ext uri="{FF2B5EF4-FFF2-40B4-BE49-F238E27FC236}">
                <a16:creationId xmlns:a16="http://schemas.microsoft.com/office/drawing/2014/main" id="{824C7990-F046-D2F4-7D82-C283FAB53CA2}"/>
              </a:ext>
            </a:extLst>
          </p:cNvPr>
          <p:cNvSpPr/>
          <p:nvPr/>
        </p:nvSpPr>
        <p:spPr bwMode="gray">
          <a:xfrm>
            <a:off x="1729722" y="243650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Ellipse 50">
            <a:extLst>
              <a:ext uri="{FF2B5EF4-FFF2-40B4-BE49-F238E27FC236}">
                <a16:creationId xmlns:a16="http://schemas.microsoft.com/office/drawing/2014/main" id="{1BC7EC2F-7AAE-0D14-13B1-36E2865BE248}"/>
              </a:ext>
            </a:extLst>
          </p:cNvPr>
          <p:cNvSpPr/>
          <p:nvPr/>
        </p:nvSpPr>
        <p:spPr bwMode="gray">
          <a:xfrm>
            <a:off x="1866282" y="1834619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Ellipse 51">
            <a:extLst>
              <a:ext uri="{FF2B5EF4-FFF2-40B4-BE49-F238E27FC236}">
                <a16:creationId xmlns:a16="http://schemas.microsoft.com/office/drawing/2014/main" id="{86F093EA-6884-D28C-C986-A8380C42E1AB}"/>
              </a:ext>
            </a:extLst>
          </p:cNvPr>
          <p:cNvSpPr/>
          <p:nvPr/>
        </p:nvSpPr>
        <p:spPr bwMode="gray">
          <a:xfrm>
            <a:off x="1062148" y="305585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Ellipse 52">
            <a:extLst>
              <a:ext uri="{FF2B5EF4-FFF2-40B4-BE49-F238E27FC236}">
                <a16:creationId xmlns:a16="http://schemas.microsoft.com/office/drawing/2014/main" id="{89329373-AC26-AE61-1956-6CA4F02A58B4}"/>
              </a:ext>
            </a:extLst>
          </p:cNvPr>
          <p:cNvSpPr/>
          <p:nvPr/>
        </p:nvSpPr>
        <p:spPr bwMode="gray">
          <a:xfrm>
            <a:off x="581057" y="1973293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Ellipse 53">
            <a:extLst>
              <a:ext uri="{FF2B5EF4-FFF2-40B4-BE49-F238E27FC236}">
                <a16:creationId xmlns:a16="http://schemas.microsoft.com/office/drawing/2014/main" id="{0D17F2DC-D871-9573-1D33-4B18FD29545B}"/>
              </a:ext>
            </a:extLst>
          </p:cNvPr>
          <p:cNvSpPr/>
          <p:nvPr/>
        </p:nvSpPr>
        <p:spPr bwMode="gray">
          <a:xfrm>
            <a:off x="1025689" y="1928526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Ellipse 54">
            <a:extLst>
              <a:ext uri="{FF2B5EF4-FFF2-40B4-BE49-F238E27FC236}">
                <a16:creationId xmlns:a16="http://schemas.microsoft.com/office/drawing/2014/main" id="{EBA4A260-F6AE-EF52-F201-66362559F580}"/>
              </a:ext>
            </a:extLst>
          </p:cNvPr>
          <p:cNvSpPr/>
          <p:nvPr/>
        </p:nvSpPr>
        <p:spPr bwMode="gray">
          <a:xfrm>
            <a:off x="631169" y="2555115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Ellipse 55">
            <a:extLst>
              <a:ext uri="{FF2B5EF4-FFF2-40B4-BE49-F238E27FC236}">
                <a16:creationId xmlns:a16="http://schemas.microsoft.com/office/drawing/2014/main" id="{6FD622BC-AE92-AFF9-F78E-16BA1CEB8CBC}"/>
              </a:ext>
            </a:extLst>
          </p:cNvPr>
          <p:cNvSpPr/>
          <p:nvPr/>
        </p:nvSpPr>
        <p:spPr bwMode="gray">
          <a:xfrm>
            <a:off x="1691763" y="300351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Ellipse 56">
            <a:extLst>
              <a:ext uri="{FF2B5EF4-FFF2-40B4-BE49-F238E27FC236}">
                <a16:creationId xmlns:a16="http://schemas.microsoft.com/office/drawing/2014/main" id="{6FB79AB2-3BAE-0C1E-5B57-F73CF93B8CE3}"/>
              </a:ext>
            </a:extLst>
          </p:cNvPr>
          <p:cNvSpPr/>
          <p:nvPr/>
        </p:nvSpPr>
        <p:spPr bwMode="gray">
          <a:xfrm>
            <a:off x="1106636" y="1460649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Ellipse 57">
            <a:extLst>
              <a:ext uri="{FF2B5EF4-FFF2-40B4-BE49-F238E27FC236}">
                <a16:creationId xmlns:a16="http://schemas.microsoft.com/office/drawing/2014/main" id="{1653F2BA-397A-2AFE-64CD-6C6EAED28DF7}"/>
              </a:ext>
            </a:extLst>
          </p:cNvPr>
          <p:cNvSpPr/>
          <p:nvPr/>
        </p:nvSpPr>
        <p:spPr bwMode="gray">
          <a:xfrm>
            <a:off x="1128208" y="2567414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Ellipse 58">
            <a:extLst>
              <a:ext uri="{FF2B5EF4-FFF2-40B4-BE49-F238E27FC236}">
                <a16:creationId xmlns:a16="http://schemas.microsoft.com/office/drawing/2014/main" id="{C40DE8E1-452A-278F-2DB8-95D91E7F1C93}"/>
              </a:ext>
            </a:extLst>
          </p:cNvPr>
          <p:cNvSpPr/>
          <p:nvPr/>
        </p:nvSpPr>
        <p:spPr bwMode="gray">
          <a:xfrm>
            <a:off x="1430691" y="1886033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Ellipse 59">
            <a:extLst>
              <a:ext uri="{FF2B5EF4-FFF2-40B4-BE49-F238E27FC236}">
                <a16:creationId xmlns:a16="http://schemas.microsoft.com/office/drawing/2014/main" id="{C9E1B937-B9A6-3DDB-1CC6-C8504F67A112}"/>
              </a:ext>
            </a:extLst>
          </p:cNvPr>
          <p:cNvSpPr/>
          <p:nvPr/>
        </p:nvSpPr>
        <p:spPr bwMode="gray">
          <a:xfrm>
            <a:off x="2122287" y="2480155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Ellipse 60">
            <a:extLst>
              <a:ext uri="{FF2B5EF4-FFF2-40B4-BE49-F238E27FC236}">
                <a16:creationId xmlns:a16="http://schemas.microsoft.com/office/drawing/2014/main" id="{4FC7A1CB-E9E6-74FC-EB3F-C91AD8135D46}"/>
              </a:ext>
            </a:extLst>
          </p:cNvPr>
          <p:cNvSpPr/>
          <p:nvPr/>
        </p:nvSpPr>
        <p:spPr bwMode="gray">
          <a:xfrm>
            <a:off x="4203989" y="2482085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Ellipse 61">
            <a:extLst>
              <a:ext uri="{FF2B5EF4-FFF2-40B4-BE49-F238E27FC236}">
                <a16:creationId xmlns:a16="http://schemas.microsoft.com/office/drawing/2014/main" id="{5DFC85CE-121E-0410-EA60-29E5D98E83E2}"/>
              </a:ext>
            </a:extLst>
          </p:cNvPr>
          <p:cNvSpPr/>
          <p:nvPr/>
        </p:nvSpPr>
        <p:spPr bwMode="gray">
          <a:xfrm>
            <a:off x="4203989" y="2156311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Ellipse 62">
            <a:extLst>
              <a:ext uri="{FF2B5EF4-FFF2-40B4-BE49-F238E27FC236}">
                <a16:creationId xmlns:a16="http://schemas.microsoft.com/office/drawing/2014/main" id="{9B21DF78-C3B1-C73E-EE7A-2AC1D5D6DA0F}"/>
              </a:ext>
            </a:extLst>
          </p:cNvPr>
          <p:cNvSpPr/>
          <p:nvPr/>
        </p:nvSpPr>
        <p:spPr bwMode="gray">
          <a:xfrm>
            <a:off x="3796070" y="2230280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Ellipse 63">
            <a:extLst>
              <a:ext uri="{FF2B5EF4-FFF2-40B4-BE49-F238E27FC236}">
                <a16:creationId xmlns:a16="http://schemas.microsoft.com/office/drawing/2014/main" id="{CA56C76E-D50E-518A-802A-5C5B5F8FFCEE}"/>
              </a:ext>
            </a:extLst>
          </p:cNvPr>
          <p:cNvSpPr/>
          <p:nvPr/>
        </p:nvSpPr>
        <p:spPr bwMode="gray">
          <a:xfrm>
            <a:off x="3935858" y="203081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Ellipse 64">
            <a:extLst>
              <a:ext uri="{FF2B5EF4-FFF2-40B4-BE49-F238E27FC236}">
                <a16:creationId xmlns:a16="http://schemas.microsoft.com/office/drawing/2014/main" id="{D236A04F-ECA9-A236-1651-A071CAD54AB7}"/>
              </a:ext>
            </a:extLst>
          </p:cNvPr>
          <p:cNvSpPr/>
          <p:nvPr/>
        </p:nvSpPr>
        <p:spPr bwMode="gray">
          <a:xfrm>
            <a:off x="3952897" y="246523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Ellipse 65">
            <a:extLst>
              <a:ext uri="{FF2B5EF4-FFF2-40B4-BE49-F238E27FC236}">
                <a16:creationId xmlns:a16="http://schemas.microsoft.com/office/drawing/2014/main" id="{DDDE245F-7D2A-82C7-29F9-A73F5C7D3150}"/>
              </a:ext>
            </a:extLst>
          </p:cNvPr>
          <p:cNvSpPr/>
          <p:nvPr/>
        </p:nvSpPr>
        <p:spPr bwMode="gray">
          <a:xfrm>
            <a:off x="4023117" y="2246560"/>
            <a:ext cx="174519" cy="1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Ellipse 66">
            <a:extLst>
              <a:ext uri="{FF2B5EF4-FFF2-40B4-BE49-F238E27FC236}">
                <a16:creationId xmlns:a16="http://schemas.microsoft.com/office/drawing/2014/main" id="{36CF96EE-BD9E-F2FB-EFF6-BF2FBF6ED9DF}"/>
              </a:ext>
            </a:extLst>
          </p:cNvPr>
          <p:cNvSpPr/>
          <p:nvPr/>
        </p:nvSpPr>
        <p:spPr bwMode="gray">
          <a:xfrm>
            <a:off x="3735010" y="1990193"/>
            <a:ext cx="763439" cy="7634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Textfeld 71">
            <a:extLst>
              <a:ext uri="{FF2B5EF4-FFF2-40B4-BE49-F238E27FC236}">
                <a16:creationId xmlns:a16="http://schemas.microsoft.com/office/drawing/2014/main" id="{52C6B12B-8528-E9D3-DBB7-2CF4B0632A99}"/>
              </a:ext>
            </a:extLst>
          </p:cNvPr>
          <p:cNvSpPr txBox="1"/>
          <p:nvPr/>
        </p:nvSpPr>
        <p:spPr bwMode="gray">
          <a:xfrm>
            <a:off x="913952" y="3378646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Population</a:t>
            </a:r>
          </a:p>
        </p:txBody>
      </p:sp>
      <p:sp>
        <p:nvSpPr>
          <p:cNvPr id="37" name="Textfeld 72">
            <a:extLst>
              <a:ext uri="{FF2B5EF4-FFF2-40B4-BE49-F238E27FC236}">
                <a16:creationId xmlns:a16="http://schemas.microsoft.com/office/drawing/2014/main" id="{2A012CEF-92E3-7C1C-D3A4-5491DEF5E99E}"/>
              </a:ext>
            </a:extLst>
          </p:cNvPr>
          <p:cNvSpPr txBox="1"/>
          <p:nvPr/>
        </p:nvSpPr>
        <p:spPr bwMode="gray">
          <a:xfrm>
            <a:off x="3573803" y="2822367"/>
            <a:ext cx="1107226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Repräsentative Stichprobe</a:t>
            </a:r>
          </a:p>
        </p:txBody>
      </p:sp>
      <p:sp>
        <p:nvSpPr>
          <p:cNvPr id="38" name="Ellipse 81">
            <a:extLst>
              <a:ext uri="{FF2B5EF4-FFF2-40B4-BE49-F238E27FC236}">
                <a16:creationId xmlns:a16="http://schemas.microsoft.com/office/drawing/2014/main" id="{BA95E718-9CB2-C4D9-63BC-D41B4DC66C06}"/>
              </a:ext>
            </a:extLst>
          </p:cNvPr>
          <p:cNvSpPr/>
          <p:nvPr/>
        </p:nvSpPr>
        <p:spPr bwMode="gray">
          <a:xfrm>
            <a:off x="6465393" y="2290719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Ellipse 84">
            <a:extLst>
              <a:ext uri="{FF2B5EF4-FFF2-40B4-BE49-F238E27FC236}">
                <a16:creationId xmlns:a16="http://schemas.microsoft.com/office/drawing/2014/main" id="{A1019970-24F3-729D-3838-69198E727779}"/>
              </a:ext>
            </a:extLst>
          </p:cNvPr>
          <p:cNvSpPr/>
          <p:nvPr/>
        </p:nvSpPr>
        <p:spPr bwMode="gray">
          <a:xfrm>
            <a:off x="6121836" y="201976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Ellipse 85">
            <a:extLst>
              <a:ext uri="{FF2B5EF4-FFF2-40B4-BE49-F238E27FC236}">
                <a16:creationId xmlns:a16="http://schemas.microsoft.com/office/drawing/2014/main" id="{10DC31AE-1B3B-58E0-EF09-D40DD480135A}"/>
              </a:ext>
            </a:extLst>
          </p:cNvPr>
          <p:cNvSpPr/>
          <p:nvPr/>
        </p:nvSpPr>
        <p:spPr bwMode="gray">
          <a:xfrm>
            <a:off x="6246359" y="2253562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Ellipse 87">
            <a:extLst>
              <a:ext uri="{FF2B5EF4-FFF2-40B4-BE49-F238E27FC236}">
                <a16:creationId xmlns:a16="http://schemas.microsoft.com/office/drawing/2014/main" id="{C749DE0B-A5A7-E459-33AB-36CB90010F4B}"/>
              </a:ext>
            </a:extLst>
          </p:cNvPr>
          <p:cNvSpPr/>
          <p:nvPr/>
        </p:nvSpPr>
        <p:spPr bwMode="gray">
          <a:xfrm>
            <a:off x="5920988" y="1979143"/>
            <a:ext cx="763439" cy="7634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Textfeld 88">
            <a:extLst>
              <a:ext uri="{FF2B5EF4-FFF2-40B4-BE49-F238E27FC236}">
                <a16:creationId xmlns:a16="http://schemas.microsoft.com/office/drawing/2014/main" id="{9187AF8B-0A1D-DF07-5BF2-B2662AC0C7EF}"/>
              </a:ext>
            </a:extLst>
          </p:cNvPr>
          <p:cNvSpPr txBox="1"/>
          <p:nvPr/>
        </p:nvSpPr>
        <p:spPr bwMode="gray">
          <a:xfrm>
            <a:off x="5630104" y="2816893"/>
            <a:ext cx="1332499" cy="1635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b="1" dirty="0">
                <a:latin typeface="Neo Sans Pro" panose="020B0504030504040204" pitchFamily="34" charset="0"/>
              </a:rPr>
              <a:t>Nicht-repräsentative Stichprobe</a:t>
            </a:r>
          </a:p>
        </p:txBody>
      </p:sp>
      <p:sp>
        <p:nvSpPr>
          <p:cNvPr id="43" name="Ellipse 90">
            <a:extLst>
              <a:ext uri="{FF2B5EF4-FFF2-40B4-BE49-F238E27FC236}">
                <a16:creationId xmlns:a16="http://schemas.microsoft.com/office/drawing/2014/main" id="{8BC6C7DC-862B-4A1E-7015-D5288F34A53D}"/>
              </a:ext>
            </a:extLst>
          </p:cNvPr>
          <p:cNvSpPr/>
          <p:nvPr/>
        </p:nvSpPr>
        <p:spPr bwMode="gray">
          <a:xfrm>
            <a:off x="6305746" y="253163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Ellipse 91">
            <a:extLst>
              <a:ext uri="{FF2B5EF4-FFF2-40B4-BE49-F238E27FC236}">
                <a16:creationId xmlns:a16="http://schemas.microsoft.com/office/drawing/2014/main" id="{EED57C15-D6A2-94B2-8EE7-1B489F21E88C}"/>
              </a:ext>
            </a:extLst>
          </p:cNvPr>
          <p:cNvSpPr/>
          <p:nvPr/>
        </p:nvSpPr>
        <p:spPr bwMode="gray">
          <a:xfrm>
            <a:off x="6378134" y="2087468"/>
            <a:ext cx="174519" cy="1745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Ellipse 92">
            <a:extLst>
              <a:ext uri="{FF2B5EF4-FFF2-40B4-BE49-F238E27FC236}">
                <a16:creationId xmlns:a16="http://schemas.microsoft.com/office/drawing/2014/main" id="{8C7E018D-94A5-AB09-BA15-76A976B64A5A}"/>
              </a:ext>
            </a:extLst>
          </p:cNvPr>
          <p:cNvSpPr/>
          <p:nvPr/>
        </p:nvSpPr>
        <p:spPr bwMode="gray">
          <a:xfrm>
            <a:off x="6014324" y="2333819"/>
            <a:ext cx="174519" cy="1745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F132889-31FE-15B8-F9A0-78F14B3B5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673187"/>
            <a:ext cx="6877051" cy="1130587"/>
          </a:xfrm>
        </p:spPr>
        <p:txBody>
          <a:bodyPr/>
          <a:lstStyle/>
          <a:p>
            <a:pPr lvl="1"/>
            <a:r>
              <a:rPr lang="de-DE" sz="1200" dirty="0"/>
              <a:t>Damit die Eigenschaften einer Stichprobe generalisierbar auf die Population sind, muss sie </a:t>
            </a:r>
            <a:r>
              <a:rPr lang="de-DE" sz="1200" b="1" dirty="0"/>
              <a:t>repräsentativ</a:t>
            </a:r>
            <a:r>
              <a:rPr lang="de-DE" sz="1200" dirty="0"/>
              <a:t> sein.</a:t>
            </a:r>
          </a:p>
          <a:p>
            <a:pPr lvl="1"/>
            <a:r>
              <a:rPr lang="de-DE" sz="1200" dirty="0"/>
              <a:t>Nicht-repräsentative Stichproben besitzen nur eine eingeschränkte Aussagekraft.</a:t>
            </a:r>
          </a:p>
        </p:txBody>
      </p:sp>
    </p:spTree>
    <p:extLst>
      <p:ext uri="{BB962C8B-B14F-4D97-AF65-F5344CB8AC3E}">
        <p14:creationId xmlns:p14="http://schemas.microsoft.com/office/powerpoint/2010/main" val="1235903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(Mittelwert)</a:t>
                </a:r>
                <a:r>
                  <a:rPr lang="de-DE" dirty="0"/>
                  <a:t>. Für eine Sequenz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ist der </a:t>
                </a:r>
                <a:r>
                  <a:rPr lang="de-DE" b="1" dirty="0"/>
                  <a:t>Mittelwert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ba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ba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(Mittelwert)</a:t>
                </a:r>
                <a:r>
                  <a:rPr lang="de-DE" dirty="0"/>
                  <a:t>. Wir betrachten die Neupreise einer zufälligen Stichprobe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de-DE" dirty="0"/>
                  <a:t> Neuwagen: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Hier beträgt der Mittelwert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ba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72+42+40+50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204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=51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01565C0-3661-3C22-82B1-831B1710A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 b="-7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FE292E-4713-1ABF-E6E9-606C5BB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Statistiken: Mittelwert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6B2D1359-46F5-40C4-4564-93D87AC3CE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45239"/>
                  </p:ext>
                </p:extLst>
              </p:nvPr>
            </p:nvGraphicFramePr>
            <p:xfrm>
              <a:off x="2123728" y="2914753"/>
              <a:ext cx="3312367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505">
                      <a:extLst>
                        <a:ext uri="{9D8B030D-6E8A-4147-A177-3AD203B41FA5}">
                          <a16:colId xmlns:a16="http://schemas.microsoft.com/office/drawing/2014/main" val="2286981714"/>
                        </a:ext>
                      </a:extLst>
                    </a:gridCol>
                    <a:gridCol w="1443694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de-DE" sz="1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Neupreis in </a:t>
                          </a:r>
                          <a14:m>
                            <m:oMath xmlns:m="http://schemas.openxmlformats.org/officeDocument/2006/math">
                              <m:r>
                                <a:rPr lang="de-DE" sz="1100" i="1" dirty="0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  <m:r>
                                <a:rPr lang="de-DE" sz="1100" b="1" i="1" dirty="0" smtClean="0">
                                  <a:latin typeface="Cambria Math" panose="02040503050406030204" pitchFamily="18" charset="0"/>
                                </a:rPr>
                                <m:t> €</m:t>
                              </m:r>
                            </m:oMath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72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oMath>
                            </m:oMathPara>
                          </a14:m>
                          <a:endParaRPr lang="de-DE" sz="11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1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1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1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de-DE" sz="11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6B2D1359-46F5-40C4-4564-93D87AC3CE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945239"/>
                  </p:ext>
                </p:extLst>
              </p:nvPr>
            </p:nvGraphicFramePr>
            <p:xfrm>
              <a:off x="2123728" y="2914753"/>
              <a:ext cx="3312367" cy="1295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6505">
                      <a:extLst>
                        <a:ext uri="{9D8B030D-6E8A-4147-A177-3AD203B41FA5}">
                          <a16:colId xmlns:a16="http://schemas.microsoft.com/office/drawing/2014/main" val="2286981714"/>
                        </a:ext>
                      </a:extLst>
                    </a:gridCol>
                    <a:gridCol w="1443694">
                      <a:extLst>
                        <a:ext uri="{9D8B030D-6E8A-4147-A177-3AD203B41FA5}">
                          <a16:colId xmlns:a16="http://schemas.microsoft.com/office/drawing/2014/main" val="324000507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3595342088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4762" r="-842857" b="-4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Gezogenes Modell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167" t="-4762" r="-1667" b="-4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676766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110000" r="-84285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BMW i5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167" t="-110000" r="-1667" b="-3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35535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200000" r="-842857" b="-2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smart 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167" t="-200000" r="-1667" b="-2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483531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315000" r="-842857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VW ID.3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167" t="-315000" r="-166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855144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571" t="-395238" r="-84285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100" dirty="0">
                              <a:latin typeface="Neo Sans Pro" panose="020B0504030504040204" pitchFamily="34" charset="0"/>
                            </a:rPr>
                            <a:t>Mercedes EQA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9167" t="-395238" r="-16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478036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1A38719-64CC-2DB1-0E47-0E03C975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419" y="2338780"/>
            <a:ext cx="1894805" cy="12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302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22082</TotalTime>
  <Words>2014</Words>
  <Application>Microsoft Macintosh PowerPoint</Application>
  <PresentationFormat>On-screen Show (16:9)</PresentationFormat>
  <Paragraphs>331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Courier New</vt:lpstr>
      <vt:lpstr>Neo Sans Pro</vt:lpstr>
      <vt:lpstr>Open Sans</vt:lpstr>
      <vt:lpstr>Verdana</vt:lpstr>
      <vt:lpstr>TEMPLATE DEF Faculty v2022</vt:lpstr>
      <vt:lpstr>Mathe III</vt:lpstr>
      <vt:lpstr>Überblick</vt:lpstr>
      <vt:lpstr>Überblick</vt:lpstr>
      <vt:lpstr>Wahrscheinlichkeitstheorie vs. Statistik</vt:lpstr>
      <vt:lpstr>Population, Stichprobe und Modell</vt:lpstr>
      <vt:lpstr>Population, Stichprobe und Modell</vt:lpstr>
      <vt:lpstr>Population, Stichprobe und Modell</vt:lpstr>
      <vt:lpstr>Probleme von Stichproben</vt:lpstr>
      <vt:lpstr>Statistiken: Mittelwert</vt:lpstr>
      <vt:lpstr>Statistiken: Quantile und Median</vt:lpstr>
      <vt:lpstr>Statistiken: Quantile und Median</vt:lpstr>
      <vt:lpstr>Statistiken: Median Absolute Deviation</vt:lpstr>
      <vt:lpstr>Statistiken: Empirische Varianz, Kovarianz und Korrelation</vt:lpstr>
      <vt:lpstr>Statistiken: Empirische Varianz, Kovarianz und Korrelation</vt:lpstr>
      <vt:lpstr>Empirische Kenngrößen</vt:lpstr>
      <vt:lpstr>Überblick</vt:lpstr>
      <vt:lpstr>Stichprobenvisualisierung</vt:lpstr>
      <vt:lpstr>Säulendiagramm (bar plot)</vt:lpstr>
      <vt:lpstr>Säulendiagramm</vt:lpstr>
      <vt:lpstr>Histogramm</vt:lpstr>
      <vt:lpstr>Histogramm</vt:lpstr>
      <vt:lpstr>Boxplot</vt:lpstr>
      <vt:lpstr>Boxplot</vt:lpstr>
      <vt:lpstr>Boxplot</vt:lpstr>
      <vt:lpstr>Streudiagramm</vt:lpstr>
      <vt:lpstr>Streudiagramm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281</cp:revision>
  <cp:lastPrinted>2014-05-07T12:19:03Z</cp:lastPrinted>
  <dcterms:created xsi:type="dcterms:W3CDTF">2022-08-10T08:10:37Z</dcterms:created>
  <dcterms:modified xsi:type="dcterms:W3CDTF">2023-11-19T16:49:36Z</dcterms:modified>
</cp:coreProperties>
</file>